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90" r:id="rId3"/>
    <p:sldId id="274" r:id="rId4"/>
    <p:sldId id="308" r:id="rId5"/>
    <p:sldId id="301" r:id="rId6"/>
    <p:sldId id="302" r:id="rId7"/>
    <p:sldId id="300" r:id="rId8"/>
    <p:sldId id="304" r:id="rId9"/>
    <p:sldId id="307" r:id="rId10"/>
    <p:sldId id="27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7" autoAdjust="0"/>
    <p:restoredTop sz="89991" autoAdjust="0"/>
  </p:normalViewPr>
  <p:slideViewPr>
    <p:cSldViewPr snapToGrid="0">
      <p:cViewPr varScale="1">
        <p:scale>
          <a:sx n="86" d="100"/>
          <a:sy n="86" d="100"/>
        </p:scale>
        <p:origin x="51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l Rabb" userId="3edf06299a4717ec" providerId="LiveId" clId="{4BF6AD8C-CD54-4E34-91FF-DCE09BE23036}"/>
    <pc:docChg chg="addSld modSld">
      <pc:chgData name="Kal Rabb" userId="3edf06299a4717ec" providerId="LiveId" clId="{4BF6AD8C-CD54-4E34-91FF-DCE09BE23036}" dt="2020-08-03T19:55:48.015" v="73" actId="20577"/>
      <pc:docMkLst>
        <pc:docMk/>
      </pc:docMkLst>
      <pc:sldChg chg="addSp delSp modSp new mod">
        <pc:chgData name="Kal Rabb" userId="3edf06299a4717ec" providerId="LiveId" clId="{4BF6AD8C-CD54-4E34-91FF-DCE09BE23036}" dt="2020-08-03T19:55:48.015" v="73" actId="20577"/>
        <pc:sldMkLst>
          <pc:docMk/>
          <pc:sldMk cId="913869492" sldId="273"/>
        </pc:sldMkLst>
        <pc:spChg chg="mod">
          <ac:chgData name="Kal Rabb" userId="3edf06299a4717ec" providerId="LiveId" clId="{4BF6AD8C-CD54-4E34-91FF-DCE09BE23036}" dt="2020-08-03T19:54:52.926" v="16" actId="20577"/>
          <ac:spMkLst>
            <pc:docMk/>
            <pc:sldMk cId="913869492" sldId="273"/>
            <ac:spMk id="2" creationId="{6A9590FA-A18A-4427-8356-4405719B02C6}"/>
          </ac:spMkLst>
        </pc:spChg>
        <pc:spChg chg="add del mod">
          <ac:chgData name="Kal Rabb" userId="3edf06299a4717ec" providerId="LiveId" clId="{4BF6AD8C-CD54-4E34-91FF-DCE09BE23036}" dt="2020-08-03T19:55:48.015" v="73" actId="20577"/>
          <ac:spMkLst>
            <pc:docMk/>
            <pc:sldMk cId="913869492" sldId="273"/>
            <ac:spMk id="3" creationId="{CDA3EC1A-9E64-401A-A74D-47CF1AC9B51D}"/>
          </ac:spMkLst>
        </pc:spChg>
        <pc:spChg chg="add del">
          <ac:chgData name="Kal Rabb" userId="3edf06299a4717ec" providerId="LiveId" clId="{4BF6AD8C-CD54-4E34-91FF-DCE09BE23036}" dt="2020-08-03T19:54:57.469" v="18"/>
          <ac:spMkLst>
            <pc:docMk/>
            <pc:sldMk cId="913869492" sldId="273"/>
            <ac:spMk id="5" creationId="{4181056D-A22B-4E07-991A-E5ECD645CB31}"/>
          </ac:spMkLst>
        </pc:spChg>
        <pc:graphicFrameChg chg="add del mod">
          <ac:chgData name="Kal Rabb" userId="3edf06299a4717ec" providerId="LiveId" clId="{4BF6AD8C-CD54-4E34-91FF-DCE09BE23036}" dt="2020-08-03T19:54:57.469" v="18"/>
          <ac:graphicFrameMkLst>
            <pc:docMk/>
            <pc:sldMk cId="913869492" sldId="273"/>
            <ac:graphicFrameMk id="4" creationId="{D9F1375D-2517-4472-A0CF-CFBA0413D9CF}"/>
          </ac:graphicFrameMkLst>
        </pc:graphicFrameChg>
      </pc:sldChg>
    </pc:docChg>
  </pc:docChgLst>
  <pc:docChgLst>
    <pc:chgData name="Kal Rabb" userId="3edf06299a4717ec" providerId="LiveId" clId="{8D67E376-EA1A-48D8-8DC1-541CA2E8E23F}"/>
    <pc:docChg chg="undo custSel addSld delSld modSld">
      <pc:chgData name="Kal Rabb" userId="3edf06299a4717ec" providerId="LiveId" clId="{8D67E376-EA1A-48D8-8DC1-541CA2E8E23F}" dt="2020-05-19T14:27:37.972" v="1767"/>
      <pc:docMkLst>
        <pc:docMk/>
      </pc:docMkLst>
      <pc:sldChg chg="modSp add del mod">
        <pc:chgData name="Kal Rabb" userId="3edf06299a4717ec" providerId="LiveId" clId="{8D67E376-EA1A-48D8-8DC1-541CA2E8E23F}" dt="2020-05-19T12:32:03.941" v="38" actId="47"/>
        <pc:sldMkLst>
          <pc:docMk/>
          <pc:sldMk cId="3025886280" sldId="256"/>
        </pc:sldMkLst>
        <pc:spChg chg="mod">
          <ac:chgData name="Kal Rabb" userId="3edf06299a4717ec" providerId="LiveId" clId="{8D67E376-EA1A-48D8-8DC1-541CA2E8E23F}" dt="2020-05-19T12:31:50.862" v="13" actId="20577"/>
          <ac:spMkLst>
            <pc:docMk/>
            <pc:sldMk cId="3025886280" sldId="256"/>
            <ac:spMk id="2" creationId="{67D73CEC-ED5D-4BDF-BAF3-B8102AAA4DD2}"/>
          </ac:spMkLst>
        </pc:spChg>
        <pc:spChg chg="mod">
          <ac:chgData name="Kal Rabb" userId="3edf06299a4717ec" providerId="LiveId" clId="{8D67E376-EA1A-48D8-8DC1-541CA2E8E23F}" dt="2020-05-19T12:31:58.154" v="28" actId="5793"/>
          <ac:spMkLst>
            <pc:docMk/>
            <pc:sldMk cId="3025886280" sldId="256"/>
            <ac:spMk id="3" creationId="{A0B8BAD9-DDF9-49B2-B384-949532EE0804}"/>
          </ac:spMkLst>
        </pc:spChg>
      </pc:sldChg>
      <pc:sldChg chg="modSp add del mod">
        <pc:chgData name="Kal Rabb" userId="3edf06299a4717ec" providerId="LiveId" clId="{8D67E376-EA1A-48D8-8DC1-541CA2E8E23F}" dt="2020-05-19T14:15:10.445" v="1474" actId="20577"/>
        <pc:sldMkLst>
          <pc:docMk/>
          <pc:sldMk cId="3274393982" sldId="257"/>
        </pc:sldMkLst>
        <pc:spChg chg="mod">
          <ac:chgData name="Kal Rabb" userId="3edf06299a4717ec" providerId="LiveId" clId="{8D67E376-EA1A-48D8-8DC1-541CA2E8E23F}" dt="2020-05-19T12:32:13.299" v="51" actId="20577"/>
          <ac:spMkLst>
            <pc:docMk/>
            <pc:sldMk cId="3274393982" sldId="257"/>
            <ac:spMk id="2" creationId="{4D458FF7-FF11-42EC-BBDD-013A03333515}"/>
          </ac:spMkLst>
        </pc:spChg>
        <pc:spChg chg="mod">
          <ac:chgData name="Kal Rabb" userId="3edf06299a4717ec" providerId="LiveId" clId="{8D67E376-EA1A-48D8-8DC1-541CA2E8E23F}" dt="2020-05-19T14:15:10.445" v="1474" actId="20577"/>
          <ac:spMkLst>
            <pc:docMk/>
            <pc:sldMk cId="3274393982" sldId="257"/>
            <ac:spMk id="3" creationId="{9D86748E-5A2A-4409-BC22-B2B9DD64F481}"/>
          </ac:spMkLst>
        </pc:spChg>
      </pc:sldChg>
      <pc:sldChg chg="del">
        <pc:chgData name="Kal Rabb" userId="3edf06299a4717ec" providerId="LiveId" clId="{8D67E376-EA1A-48D8-8DC1-541CA2E8E23F}" dt="2020-05-19T12:32:01.261" v="29" actId="47"/>
        <pc:sldMkLst>
          <pc:docMk/>
          <pc:sldMk cId="3458553374" sldId="258"/>
        </pc:sldMkLst>
      </pc:sldChg>
      <pc:sldChg chg="addSp delSp modSp new mod">
        <pc:chgData name="Kal Rabb" userId="3edf06299a4717ec" providerId="LiveId" clId="{8D67E376-EA1A-48D8-8DC1-541CA2E8E23F}" dt="2020-05-19T12:53:55.675" v="357" actId="108"/>
        <pc:sldMkLst>
          <pc:docMk/>
          <pc:sldMk cId="3537615772" sldId="258"/>
        </pc:sldMkLst>
        <pc:spChg chg="mod">
          <ac:chgData name="Kal Rabb" userId="3edf06299a4717ec" providerId="LiveId" clId="{8D67E376-EA1A-48D8-8DC1-541CA2E8E23F}" dt="2020-05-19T12:40:02.448" v="278" actId="5793"/>
          <ac:spMkLst>
            <pc:docMk/>
            <pc:sldMk cId="3537615772" sldId="258"/>
            <ac:spMk id="2" creationId="{475D941B-369E-4544-8F9F-1B6044433E22}"/>
          </ac:spMkLst>
        </pc:spChg>
        <pc:spChg chg="del">
          <ac:chgData name="Kal Rabb" userId="3edf06299a4717ec" providerId="LiveId" clId="{8D67E376-EA1A-48D8-8DC1-541CA2E8E23F}" dt="2020-05-19T12:33:29.267" v="125" actId="478"/>
          <ac:spMkLst>
            <pc:docMk/>
            <pc:sldMk cId="3537615772" sldId="258"/>
            <ac:spMk id="3" creationId="{7B85AD13-B539-496B-9585-26996318947C}"/>
          </ac:spMkLst>
        </pc:spChg>
        <pc:spChg chg="add del mod">
          <ac:chgData name="Kal Rabb" userId="3edf06299a4717ec" providerId="LiveId" clId="{8D67E376-EA1A-48D8-8DC1-541CA2E8E23F}" dt="2020-05-19T12:34:07.327" v="129"/>
          <ac:spMkLst>
            <pc:docMk/>
            <pc:sldMk cId="3537615772" sldId="258"/>
            <ac:spMk id="4" creationId="{E4B15520-B0E4-47E9-926D-3D388F85FDB8}"/>
          </ac:spMkLst>
        </pc:spChg>
        <pc:spChg chg="add del mod">
          <ac:chgData name="Kal Rabb" userId="3edf06299a4717ec" providerId="LiveId" clId="{8D67E376-EA1A-48D8-8DC1-541CA2E8E23F}" dt="2020-05-19T12:34:07.327" v="129"/>
          <ac:spMkLst>
            <pc:docMk/>
            <pc:sldMk cId="3537615772" sldId="258"/>
            <ac:spMk id="5" creationId="{6F873ADD-6AAD-4260-826C-8F63B2B89CB4}"/>
          </ac:spMkLst>
        </pc:spChg>
        <pc:spChg chg="add del mod">
          <ac:chgData name="Kal Rabb" userId="3edf06299a4717ec" providerId="LiveId" clId="{8D67E376-EA1A-48D8-8DC1-541CA2E8E23F}" dt="2020-05-19T12:34:07.327" v="129"/>
          <ac:spMkLst>
            <pc:docMk/>
            <pc:sldMk cId="3537615772" sldId="258"/>
            <ac:spMk id="6" creationId="{6840D7F6-2A0B-40CC-BA3B-E266533CF591}"/>
          </ac:spMkLst>
        </pc:spChg>
        <pc:spChg chg="add del mod">
          <ac:chgData name="Kal Rabb" userId="3edf06299a4717ec" providerId="LiveId" clId="{8D67E376-EA1A-48D8-8DC1-541CA2E8E23F}" dt="2020-05-19T12:34:07.327" v="129"/>
          <ac:spMkLst>
            <pc:docMk/>
            <pc:sldMk cId="3537615772" sldId="258"/>
            <ac:spMk id="7" creationId="{6B77D2DF-9B29-46FF-8593-664D74C4AD7A}"/>
          </ac:spMkLst>
        </pc:spChg>
        <pc:spChg chg="add del mod">
          <ac:chgData name="Kal Rabb" userId="3edf06299a4717ec" providerId="LiveId" clId="{8D67E376-EA1A-48D8-8DC1-541CA2E8E23F}" dt="2020-05-19T12:34:07.327" v="129"/>
          <ac:spMkLst>
            <pc:docMk/>
            <pc:sldMk cId="3537615772" sldId="258"/>
            <ac:spMk id="8" creationId="{A304761F-1F3A-42FA-B25C-4C2A3AFD8D06}"/>
          </ac:spMkLst>
        </pc:spChg>
        <pc:spChg chg="add del mod">
          <ac:chgData name="Kal Rabb" userId="3edf06299a4717ec" providerId="LiveId" clId="{8D67E376-EA1A-48D8-8DC1-541CA2E8E23F}" dt="2020-05-19T12:34:07.327" v="129"/>
          <ac:spMkLst>
            <pc:docMk/>
            <pc:sldMk cId="3537615772" sldId="258"/>
            <ac:spMk id="9" creationId="{3C478A5C-49D0-4840-9E22-45F9E546F2E5}"/>
          </ac:spMkLst>
        </pc:spChg>
        <pc:spChg chg="add del mod">
          <ac:chgData name="Kal Rabb" userId="3edf06299a4717ec" providerId="LiveId" clId="{8D67E376-EA1A-48D8-8DC1-541CA2E8E23F}" dt="2020-05-19T12:34:07.327" v="129"/>
          <ac:spMkLst>
            <pc:docMk/>
            <pc:sldMk cId="3537615772" sldId="258"/>
            <ac:spMk id="10" creationId="{0B7362A6-470A-471E-802E-BFF9331EF16E}"/>
          </ac:spMkLst>
        </pc:spChg>
        <pc:spChg chg="add del mod">
          <ac:chgData name="Kal Rabb" userId="3edf06299a4717ec" providerId="LiveId" clId="{8D67E376-EA1A-48D8-8DC1-541CA2E8E23F}" dt="2020-05-19T12:34:07.327" v="129"/>
          <ac:spMkLst>
            <pc:docMk/>
            <pc:sldMk cId="3537615772" sldId="258"/>
            <ac:spMk id="11" creationId="{75C7C4F4-320D-4BD1-AF5B-C785A2047CB0}"/>
          </ac:spMkLst>
        </pc:spChg>
        <pc:spChg chg="add del mod">
          <ac:chgData name="Kal Rabb" userId="3edf06299a4717ec" providerId="LiveId" clId="{8D67E376-EA1A-48D8-8DC1-541CA2E8E23F}" dt="2020-05-19T12:34:07.327" v="129"/>
          <ac:spMkLst>
            <pc:docMk/>
            <pc:sldMk cId="3537615772" sldId="258"/>
            <ac:spMk id="12" creationId="{BE054C03-E752-459D-87F1-1DF9D646E6EC}"/>
          </ac:spMkLst>
        </pc:spChg>
        <pc:spChg chg="add del mod">
          <ac:chgData name="Kal Rabb" userId="3edf06299a4717ec" providerId="LiveId" clId="{8D67E376-EA1A-48D8-8DC1-541CA2E8E23F}" dt="2020-05-19T12:35:43.550" v="153"/>
          <ac:spMkLst>
            <pc:docMk/>
            <pc:sldMk cId="3537615772" sldId="258"/>
            <ac:spMk id="13" creationId="{983425D5-92EC-4FDF-BC62-132EA91578C7}"/>
          </ac:spMkLst>
        </pc:spChg>
        <pc:spChg chg="add del mod">
          <ac:chgData name="Kal Rabb" userId="3edf06299a4717ec" providerId="LiveId" clId="{8D67E376-EA1A-48D8-8DC1-541CA2E8E23F}" dt="2020-05-19T12:35:43.550" v="153"/>
          <ac:spMkLst>
            <pc:docMk/>
            <pc:sldMk cId="3537615772" sldId="258"/>
            <ac:spMk id="14" creationId="{F50FFBBE-4C66-4413-A7AA-F7DC1B98AF26}"/>
          </ac:spMkLst>
        </pc:spChg>
        <pc:spChg chg="add del mod">
          <ac:chgData name="Kal Rabb" userId="3edf06299a4717ec" providerId="LiveId" clId="{8D67E376-EA1A-48D8-8DC1-541CA2E8E23F}" dt="2020-05-19T12:35:43.550" v="153"/>
          <ac:spMkLst>
            <pc:docMk/>
            <pc:sldMk cId="3537615772" sldId="258"/>
            <ac:spMk id="15" creationId="{8B26FEEF-6D99-47F1-93B5-EAFEC362ECE8}"/>
          </ac:spMkLst>
        </pc:spChg>
        <pc:spChg chg="add del mod">
          <ac:chgData name="Kal Rabb" userId="3edf06299a4717ec" providerId="LiveId" clId="{8D67E376-EA1A-48D8-8DC1-541CA2E8E23F}" dt="2020-05-19T12:35:43.550" v="153"/>
          <ac:spMkLst>
            <pc:docMk/>
            <pc:sldMk cId="3537615772" sldId="258"/>
            <ac:spMk id="16" creationId="{B6421953-D654-4C3C-80C0-4D2AAA053F10}"/>
          </ac:spMkLst>
        </pc:spChg>
        <pc:spChg chg="add del mod">
          <ac:chgData name="Kal Rabb" userId="3edf06299a4717ec" providerId="LiveId" clId="{8D67E376-EA1A-48D8-8DC1-541CA2E8E23F}" dt="2020-05-19T12:35:43.550" v="153"/>
          <ac:spMkLst>
            <pc:docMk/>
            <pc:sldMk cId="3537615772" sldId="258"/>
            <ac:spMk id="17" creationId="{85AC361A-33FD-46B3-98FD-26E5A0E2BA6E}"/>
          </ac:spMkLst>
        </pc:spChg>
        <pc:spChg chg="add del mod">
          <ac:chgData name="Kal Rabb" userId="3edf06299a4717ec" providerId="LiveId" clId="{8D67E376-EA1A-48D8-8DC1-541CA2E8E23F}" dt="2020-05-19T12:35:43.550" v="153"/>
          <ac:spMkLst>
            <pc:docMk/>
            <pc:sldMk cId="3537615772" sldId="258"/>
            <ac:spMk id="18" creationId="{55406D16-810D-4755-9939-DDC5EE63B255}"/>
          </ac:spMkLst>
        </pc:spChg>
        <pc:spChg chg="add del mod">
          <ac:chgData name="Kal Rabb" userId="3edf06299a4717ec" providerId="LiveId" clId="{8D67E376-EA1A-48D8-8DC1-541CA2E8E23F}" dt="2020-05-19T12:35:43.550" v="153"/>
          <ac:spMkLst>
            <pc:docMk/>
            <pc:sldMk cId="3537615772" sldId="258"/>
            <ac:spMk id="19" creationId="{385C7EC5-B903-477C-AECF-A283EA8D510B}"/>
          </ac:spMkLst>
        </pc:spChg>
        <pc:spChg chg="add del mod">
          <ac:chgData name="Kal Rabb" userId="3edf06299a4717ec" providerId="LiveId" clId="{8D67E376-EA1A-48D8-8DC1-541CA2E8E23F}" dt="2020-05-19T12:35:43.550" v="153"/>
          <ac:spMkLst>
            <pc:docMk/>
            <pc:sldMk cId="3537615772" sldId="258"/>
            <ac:spMk id="20" creationId="{F62137C7-CF10-4AC0-B871-B50064398868}"/>
          </ac:spMkLst>
        </pc:spChg>
        <pc:spChg chg="add del mod">
          <ac:chgData name="Kal Rabb" userId="3edf06299a4717ec" providerId="LiveId" clId="{8D67E376-EA1A-48D8-8DC1-541CA2E8E23F}" dt="2020-05-19T12:35:43.550" v="153"/>
          <ac:spMkLst>
            <pc:docMk/>
            <pc:sldMk cId="3537615772" sldId="258"/>
            <ac:spMk id="21" creationId="{D7C72BC9-01BE-458A-A70E-15A9266686D8}"/>
          </ac:spMkLst>
        </pc:spChg>
        <pc:spChg chg="add mod">
          <ac:chgData name="Kal Rabb" userId="3edf06299a4717ec" providerId="LiveId" clId="{8D67E376-EA1A-48D8-8DC1-541CA2E8E23F}" dt="2020-05-19T12:36:03.148" v="165" actId="20577"/>
          <ac:spMkLst>
            <pc:docMk/>
            <pc:sldMk cId="3537615772" sldId="258"/>
            <ac:spMk id="22" creationId="{3A11BA25-3A3A-4D7B-85FE-2F2177BAE1F3}"/>
          </ac:spMkLst>
        </pc:spChg>
        <pc:spChg chg="add mod">
          <ac:chgData name="Kal Rabb" userId="3edf06299a4717ec" providerId="LiveId" clId="{8D67E376-EA1A-48D8-8DC1-541CA2E8E23F}" dt="2020-05-19T12:37:37.356" v="218" actId="20577"/>
          <ac:spMkLst>
            <pc:docMk/>
            <pc:sldMk cId="3537615772" sldId="258"/>
            <ac:spMk id="23" creationId="{AF736D36-ED3D-419A-A734-ADF481756C02}"/>
          </ac:spMkLst>
        </pc:spChg>
        <pc:spChg chg="add mod">
          <ac:chgData name="Kal Rabb" userId="3edf06299a4717ec" providerId="LiveId" clId="{8D67E376-EA1A-48D8-8DC1-541CA2E8E23F}" dt="2020-05-19T12:36:28.468" v="184" actId="20577"/>
          <ac:spMkLst>
            <pc:docMk/>
            <pc:sldMk cId="3537615772" sldId="258"/>
            <ac:spMk id="24" creationId="{4CE54EC6-9A63-4E4A-AF66-5910DA1EBCCB}"/>
          </ac:spMkLst>
        </pc:spChg>
        <pc:spChg chg="add mod">
          <ac:chgData name="Kal Rabb" userId="3edf06299a4717ec" providerId="LiveId" clId="{8D67E376-EA1A-48D8-8DC1-541CA2E8E23F}" dt="2020-05-19T12:36:39.916" v="192" actId="20577"/>
          <ac:spMkLst>
            <pc:docMk/>
            <pc:sldMk cId="3537615772" sldId="258"/>
            <ac:spMk id="25" creationId="{7FAC5B12-8416-4862-A805-DD92E393DD89}"/>
          </ac:spMkLst>
        </pc:spChg>
        <pc:spChg chg="add mod">
          <ac:chgData name="Kal Rabb" userId="3edf06299a4717ec" providerId="LiveId" clId="{8D67E376-EA1A-48D8-8DC1-541CA2E8E23F}" dt="2020-05-19T12:36:49.017" v="197" actId="20577"/>
          <ac:spMkLst>
            <pc:docMk/>
            <pc:sldMk cId="3537615772" sldId="258"/>
            <ac:spMk id="26" creationId="{181546FA-EA03-4B86-80BF-8222CB4EA79E}"/>
          </ac:spMkLst>
        </pc:spChg>
        <pc:spChg chg="add mod">
          <ac:chgData name="Kal Rabb" userId="3edf06299a4717ec" providerId="LiveId" clId="{8D67E376-EA1A-48D8-8DC1-541CA2E8E23F}" dt="2020-05-19T12:38:29.770" v="248" actId="1076"/>
          <ac:spMkLst>
            <pc:docMk/>
            <pc:sldMk cId="3537615772" sldId="258"/>
            <ac:spMk id="27" creationId="{D73CAFAD-9F3A-4D7F-BE03-08571B779E3E}"/>
          </ac:spMkLst>
        </pc:spChg>
        <pc:spChg chg="add mod">
          <ac:chgData name="Kal Rabb" userId="3edf06299a4717ec" providerId="LiveId" clId="{8D67E376-EA1A-48D8-8DC1-541CA2E8E23F}" dt="2020-05-19T12:53:54.081" v="356" actId="108"/>
          <ac:spMkLst>
            <pc:docMk/>
            <pc:sldMk cId="3537615772" sldId="258"/>
            <ac:spMk id="28" creationId="{E4518D73-F7E3-4BDA-A250-D7CB8E64F74D}"/>
          </ac:spMkLst>
        </pc:spChg>
        <pc:spChg chg="add mod">
          <ac:chgData name="Kal Rabb" userId="3edf06299a4717ec" providerId="LiveId" clId="{8D67E376-EA1A-48D8-8DC1-541CA2E8E23F}" dt="2020-05-19T12:53:55.675" v="357" actId="108"/>
          <ac:spMkLst>
            <pc:docMk/>
            <pc:sldMk cId="3537615772" sldId="258"/>
            <ac:spMk id="29" creationId="{1FAAC75E-175A-4652-B786-90FF064CE5BA}"/>
          </ac:spMkLst>
        </pc:spChg>
        <pc:spChg chg="add mod">
          <ac:chgData name="Kal Rabb" userId="3edf06299a4717ec" providerId="LiveId" clId="{8D67E376-EA1A-48D8-8DC1-541CA2E8E23F}" dt="2020-05-19T12:53:45.061" v="354" actId="13822"/>
          <ac:spMkLst>
            <pc:docMk/>
            <pc:sldMk cId="3537615772" sldId="258"/>
            <ac:spMk id="30" creationId="{6EEF7E8B-03C4-4EBE-9704-D92DC04A4E5B}"/>
          </ac:spMkLst>
        </pc:spChg>
        <pc:spChg chg="add mod">
          <ac:chgData name="Kal Rabb" userId="3edf06299a4717ec" providerId="LiveId" clId="{8D67E376-EA1A-48D8-8DC1-541CA2E8E23F}" dt="2020-05-19T12:53:52.001" v="355" actId="108"/>
          <ac:spMkLst>
            <pc:docMk/>
            <pc:sldMk cId="3537615772" sldId="258"/>
            <ac:spMk id="31" creationId="{8EEC9EC8-D37B-4720-9398-8979C2BF33EF}"/>
          </ac:spMkLst>
        </pc:spChg>
      </pc:sldChg>
      <pc:sldChg chg="modSp new del mod">
        <pc:chgData name="Kal Rabb" userId="3edf06299a4717ec" providerId="LiveId" clId="{8D67E376-EA1A-48D8-8DC1-541CA2E8E23F}" dt="2020-05-19T13:40:27.313" v="1368" actId="2696"/>
        <pc:sldMkLst>
          <pc:docMk/>
          <pc:sldMk cId="173445206" sldId="259"/>
        </pc:sldMkLst>
        <pc:spChg chg="mod">
          <ac:chgData name="Kal Rabb" userId="3edf06299a4717ec" providerId="LiveId" clId="{8D67E376-EA1A-48D8-8DC1-541CA2E8E23F}" dt="2020-05-19T13:09:21.741" v="421" actId="20577"/>
          <ac:spMkLst>
            <pc:docMk/>
            <pc:sldMk cId="173445206" sldId="259"/>
            <ac:spMk id="2" creationId="{E95F41AC-0B76-4F34-84FE-9A3D48DD9C04}"/>
          </ac:spMkLst>
        </pc:spChg>
        <pc:spChg chg="mod">
          <ac:chgData name="Kal Rabb" userId="3edf06299a4717ec" providerId="LiveId" clId="{8D67E376-EA1A-48D8-8DC1-541CA2E8E23F}" dt="2020-05-19T13:13:38.046" v="544" actId="6549"/>
          <ac:spMkLst>
            <pc:docMk/>
            <pc:sldMk cId="173445206" sldId="259"/>
            <ac:spMk id="3" creationId="{4E52A3D5-13A7-423A-898D-B290D05C8640}"/>
          </ac:spMkLst>
        </pc:spChg>
      </pc:sldChg>
      <pc:sldChg chg="modSp new del mod">
        <pc:chgData name="Kal Rabb" userId="3edf06299a4717ec" providerId="LiveId" clId="{8D67E376-EA1A-48D8-8DC1-541CA2E8E23F}" dt="2020-05-19T13:40:31.626" v="1369" actId="47"/>
        <pc:sldMkLst>
          <pc:docMk/>
          <pc:sldMk cId="2795715730" sldId="260"/>
        </pc:sldMkLst>
        <pc:spChg chg="mod">
          <ac:chgData name="Kal Rabb" userId="3edf06299a4717ec" providerId="LiveId" clId="{8D67E376-EA1A-48D8-8DC1-541CA2E8E23F}" dt="2020-05-19T13:18:34.675" v="587" actId="20577"/>
          <ac:spMkLst>
            <pc:docMk/>
            <pc:sldMk cId="2795715730" sldId="260"/>
            <ac:spMk id="2" creationId="{C8F1593D-27F3-4B57-AE7D-FE45D248088A}"/>
          </ac:spMkLst>
        </pc:spChg>
        <pc:spChg chg="mod">
          <ac:chgData name="Kal Rabb" userId="3edf06299a4717ec" providerId="LiveId" clId="{8D67E376-EA1A-48D8-8DC1-541CA2E8E23F}" dt="2020-05-19T13:18:39.886" v="601" actId="20577"/>
          <ac:spMkLst>
            <pc:docMk/>
            <pc:sldMk cId="2795715730" sldId="260"/>
            <ac:spMk id="3" creationId="{B4616A4F-1145-4DD2-88EC-BFF25FBE55EC}"/>
          </ac:spMkLst>
        </pc:spChg>
      </pc:sldChg>
      <pc:sldChg chg="addSp delSp modSp new mod">
        <pc:chgData name="Kal Rabb" userId="3edf06299a4717ec" providerId="LiveId" clId="{8D67E376-EA1A-48D8-8DC1-541CA2E8E23F}" dt="2020-05-19T14:21:02.578" v="1652" actId="20577"/>
        <pc:sldMkLst>
          <pc:docMk/>
          <pc:sldMk cId="2062258841" sldId="261"/>
        </pc:sldMkLst>
        <pc:spChg chg="mod">
          <ac:chgData name="Kal Rabb" userId="3edf06299a4717ec" providerId="LiveId" clId="{8D67E376-EA1A-48D8-8DC1-541CA2E8E23F}" dt="2020-05-19T14:20:27.596" v="1573" actId="14100"/>
          <ac:spMkLst>
            <pc:docMk/>
            <pc:sldMk cId="2062258841" sldId="261"/>
            <ac:spMk id="2" creationId="{CFEB0246-7886-4C92-84A7-B5738177471D}"/>
          </ac:spMkLst>
        </pc:spChg>
        <pc:spChg chg="mod">
          <ac:chgData name="Kal Rabb" userId="3edf06299a4717ec" providerId="LiveId" clId="{8D67E376-EA1A-48D8-8DC1-541CA2E8E23F}" dt="2020-05-19T14:21:02.578" v="1652" actId="20577"/>
          <ac:spMkLst>
            <pc:docMk/>
            <pc:sldMk cId="2062258841" sldId="261"/>
            <ac:spMk id="3" creationId="{5E53163B-545C-4127-AF96-CE2CD941C9EE}"/>
          </ac:spMkLst>
        </pc:spChg>
        <pc:spChg chg="add del mod">
          <ac:chgData name="Kal Rabb" userId="3edf06299a4717ec" providerId="LiveId" clId="{8D67E376-EA1A-48D8-8DC1-541CA2E8E23F}" dt="2020-05-19T14:20:09.316" v="1569" actId="478"/>
          <ac:spMkLst>
            <pc:docMk/>
            <pc:sldMk cId="2062258841" sldId="261"/>
            <ac:spMk id="5" creationId="{132ED085-EF24-4356-994C-D492A9264D17}"/>
          </ac:spMkLst>
        </pc:spChg>
        <pc:spChg chg="add del mod">
          <ac:chgData name="Kal Rabb" userId="3edf06299a4717ec" providerId="LiveId" clId="{8D67E376-EA1A-48D8-8DC1-541CA2E8E23F}" dt="2020-05-19T14:20:05.145" v="1568" actId="478"/>
          <ac:spMkLst>
            <pc:docMk/>
            <pc:sldMk cId="2062258841" sldId="261"/>
            <ac:spMk id="6" creationId="{62F14BF4-FDB0-45D8-A3A9-4872BE81275A}"/>
          </ac:spMkLst>
        </pc:spChg>
        <pc:graphicFrameChg chg="add del mod modGraphic">
          <ac:chgData name="Kal Rabb" userId="3edf06299a4717ec" providerId="LiveId" clId="{8D67E376-EA1A-48D8-8DC1-541CA2E8E23F}" dt="2020-05-19T14:19:35.816" v="1564" actId="478"/>
          <ac:graphicFrameMkLst>
            <pc:docMk/>
            <pc:sldMk cId="2062258841" sldId="261"/>
            <ac:graphicFrameMk id="4" creationId="{4914384C-C97C-426A-BCA5-E88B1C78416D}"/>
          </ac:graphicFrameMkLst>
        </pc:graphicFrameChg>
        <pc:graphicFrameChg chg="add mod modGraphic">
          <ac:chgData name="Kal Rabb" userId="3edf06299a4717ec" providerId="LiveId" clId="{8D67E376-EA1A-48D8-8DC1-541CA2E8E23F}" dt="2020-05-19T14:20:21.094" v="1572" actId="1076"/>
          <ac:graphicFrameMkLst>
            <pc:docMk/>
            <pc:sldMk cId="2062258841" sldId="261"/>
            <ac:graphicFrameMk id="7" creationId="{1E33796A-FBEC-4EB2-85FF-7D6EC460E12A}"/>
          </ac:graphicFrameMkLst>
        </pc:graphicFrameChg>
      </pc:sldChg>
      <pc:sldChg chg="addSp delSp modSp new mod modClrScheme chgLayout">
        <pc:chgData name="Kal Rabb" userId="3edf06299a4717ec" providerId="LiveId" clId="{8D67E376-EA1A-48D8-8DC1-541CA2E8E23F}" dt="2020-05-19T13:34:32.075" v="1106" actId="20577"/>
        <pc:sldMkLst>
          <pc:docMk/>
          <pc:sldMk cId="2415619729" sldId="262"/>
        </pc:sldMkLst>
        <pc:spChg chg="mod ord">
          <ac:chgData name="Kal Rabb" userId="3edf06299a4717ec" providerId="LiveId" clId="{8D67E376-EA1A-48D8-8DC1-541CA2E8E23F}" dt="2020-05-19T13:33:16.496" v="1061" actId="700"/>
          <ac:spMkLst>
            <pc:docMk/>
            <pc:sldMk cId="2415619729" sldId="262"/>
            <ac:spMk id="2" creationId="{F637B0BF-6925-432D-B297-10DCD4FC4D87}"/>
          </ac:spMkLst>
        </pc:spChg>
        <pc:spChg chg="mod ord">
          <ac:chgData name="Kal Rabb" userId="3edf06299a4717ec" providerId="LiveId" clId="{8D67E376-EA1A-48D8-8DC1-541CA2E8E23F}" dt="2020-05-19T13:34:24.725" v="1105" actId="20577"/>
          <ac:spMkLst>
            <pc:docMk/>
            <pc:sldMk cId="2415619729" sldId="262"/>
            <ac:spMk id="3" creationId="{2B634471-EC5C-479D-8E61-51FDFB6F5301}"/>
          </ac:spMkLst>
        </pc:spChg>
        <pc:spChg chg="add del mod">
          <ac:chgData name="Kal Rabb" userId="3edf06299a4717ec" providerId="LiveId" clId="{8D67E376-EA1A-48D8-8DC1-541CA2E8E23F}" dt="2020-05-19T13:33:44.262" v="1068"/>
          <ac:spMkLst>
            <pc:docMk/>
            <pc:sldMk cId="2415619729" sldId="262"/>
            <ac:spMk id="4" creationId="{D222015F-0C35-4B19-86D6-E1DE9B249125}"/>
          </ac:spMkLst>
        </pc:spChg>
        <pc:spChg chg="add mod ord">
          <ac:chgData name="Kal Rabb" userId="3edf06299a4717ec" providerId="LiveId" clId="{8D67E376-EA1A-48D8-8DC1-541CA2E8E23F}" dt="2020-05-19T13:34:32.075" v="1106" actId="20577"/>
          <ac:spMkLst>
            <pc:docMk/>
            <pc:sldMk cId="2415619729" sldId="262"/>
            <ac:spMk id="5" creationId="{81E47492-219A-45B3-82C8-3A464B3DC9F8}"/>
          </ac:spMkLst>
        </pc:spChg>
        <pc:picChg chg="add mod">
          <ac:chgData name="Kal Rabb" userId="3edf06299a4717ec" providerId="LiveId" clId="{8D67E376-EA1A-48D8-8DC1-541CA2E8E23F}" dt="2020-05-19T13:33:37.727" v="1066" actId="1076"/>
          <ac:picMkLst>
            <pc:docMk/>
            <pc:sldMk cId="2415619729" sldId="262"/>
            <ac:picMk id="3073" creationId="{27C9C0F2-38F9-4E00-BF8F-E0EC3A8E83A2}"/>
          </ac:picMkLst>
        </pc:picChg>
      </pc:sldChg>
      <pc:sldChg chg="addSp delSp modSp new mod modClrScheme chgLayout">
        <pc:chgData name="Kal Rabb" userId="3edf06299a4717ec" providerId="LiveId" clId="{8D67E376-EA1A-48D8-8DC1-541CA2E8E23F}" dt="2020-05-19T13:38:17.829" v="1340" actId="1076"/>
        <pc:sldMkLst>
          <pc:docMk/>
          <pc:sldMk cId="2168556673" sldId="263"/>
        </pc:sldMkLst>
        <pc:spChg chg="del mod ord">
          <ac:chgData name="Kal Rabb" userId="3edf06299a4717ec" providerId="LiveId" clId="{8D67E376-EA1A-48D8-8DC1-541CA2E8E23F}" dt="2020-05-19T13:34:57.379" v="1108" actId="700"/>
          <ac:spMkLst>
            <pc:docMk/>
            <pc:sldMk cId="2168556673" sldId="263"/>
            <ac:spMk id="2" creationId="{EEDC383B-F266-4882-985C-D50CA4590F46}"/>
          </ac:spMkLst>
        </pc:spChg>
        <pc:spChg chg="del mod ord">
          <ac:chgData name="Kal Rabb" userId="3edf06299a4717ec" providerId="LiveId" clId="{8D67E376-EA1A-48D8-8DC1-541CA2E8E23F}" dt="2020-05-19T13:34:57.379" v="1108" actId="700"/>
          <ac:spMkLst>
            <pc:docMk/>
            <pc:sldMk cId="2168556673" sldId="263"/>
            <ac:spMk id="3" creationId="{76F5DE36-4DAC-4B15-ABA0-7064C5365307}"/>
          </ac:spMkLst>
        </pc:spChg>
        <pc:spChg chg="del">
          <ac:chgData name="Kal Rabb" userId="3edf06299a4717ec" providerId="LiveId" clId="{8D67E376-EA1A-48D8-8DC1-541CA2E8E23F}" dt="2020-05-19T13:34:57.379" v="1108" actId="700"/>
          <ac:spMkLst>
            <pc:docMk/>
            <pc:sldMk cId="2168556673" sldId="263"/>
            <ac:spMk id="4" creationId="{D114F62F-C65A-435E-8A02-ED1EE6735093}"/>
          </ac:spMkLst>
        </pc:spChg>
        <pc:spChg chg="add mod ord">
          <ac:chgData name="Kal Rabb" userId="3edf06299a4717ec" providerId="LiveId" clId="{8D67E376-EA1A-48D8-8DC1-541CA2E8E23F}" dt="2020-05-19T13:35:13.766" v="1112" actId="20577"/>
          <ac:spMkLst>
            <pc:docMk/>
            <pc:sldMk cId="2168556673" sldId="263"/>
            <ac:spMk id="5" creationId="{9238DC17-3036-4E35-8D06-3BCA8CAC21F6}"/>
          </ac:spMkLst>
        </pc:spChg>
        <pc:spChg chg="add del mod ord">
          <ac:chgData name="Kal Rabb" userId="3edf06299a4717ec" providerId="LiveId" clId="{8D67E376-EA1A-48D8-8DC1-541CA2E8E23F}" dt="2020-05-19T13:35:27.406" v="1113"/>
          <ac:spMkLst>
            <pc:docMk/>
            <pc:sldMk cId="2168556673" sldId="263"/>
            <ac:spMk id="6" creationId="{2D4A2A63-B20B-44E5-8154-4F9982E8C292}"/>
          </ac:spMkLst>
        </pc:spChg>
        <pc:spChg chg="add del">
          <ac:chgData name="Kal Rabb" userId="3edf06299a4717ec" providerId="LiveId" clId="{8D67E376-EA1A-48D8-8DC1-541CA2E8E23F}" dt="2020-05-19T13:35:01.679" v="1110"/>
          <ac:spMkLst>
            <pc:docMk/>
            <pc:sldMk cId="2168556673" sldId="263"/>
            <ac:spMk id="8" creationId="{E57DF749-CD17-4A24-986E-6249D78DF4D5}"/>
          </ac:spMkLst>
        </pc:spChg>
        <pc:spChg chg="add del mod">
          <ac:chgData name="Kal Rabb" userId="3edf06299a4717ec" providerId="LiveId" clId="{8D67E376-EA1A-48D8-8DC1-541CA2E8E23F}" dt="2020-05-19T13:36:28.682" v="1218"/>
          <ac:spMkLst>
            <pc:docMk/>
            <pc:sldMk cId="2168556673" sldId="263"/>
            <ac:spMk id="11" creationId="{6A9400E1-72F7-44B3-AA93-352D6EB7546B}"/>
          </ac:spMkLst>
        </pc:spChg>
        <pc:spChg chg="add del mod">
          <ac:chgData name="Kal Rabb" userId="3edf06299a4717ec" providerId="LiveId" clId="{8D67E376-EA1A-48D8-8DC1-541CA2E8E23F}" dt="2020-05-19T13:36:28.682" v="1218"/>
          <ac:spMkLst>
            <pc:docMk/>
            <pc:sldMk cId="2168556673" sldId="263"/>
            <ac:spMk id="12" creationId="{F4C00E5E-8611-41E6-BB2A-000C7BEF7083}"/>
          </ac:spMkLst>
        </pc:spChg>
        <pc:spChg chg="add mod">
          <ac:chgData name="Kal Rabb" userId="3edf06299a4717ec" providerId="LiveId" clId="{8D67E376-EA1A-48D8-8DC1-541CA2E8E23F}" dt="2020-05-19T13:38:17.829" v="1340" actId="1076"/>
          <ac:spMkLst>
            <pc:docMk/>
            <pc:sldMk cId="2168556673" sldId="263"/>
            <ac:spMk id="13" creationId="{75C63043-43FA-4388-AAD2-6A0E50DB50B3}"/>
          </ac:spMkLst>
        </pc:spChg>
        <pc:spChg chg="add del mod">
          <ac:chgData name="Kal Rabb" userId="3edf06299a4717ec" providerId="LiveId" clId="{8D67E376-EA1A-48D8-8DC1-541CA2E8E23F}" dt="2020-05-19T13:37:03.532" v="1324"/>
          <ac:spMkLst>
            <pc:docMk/>
            <pc:sldMk cId="2168556673" sldId="263"/>
            <ac:spMk id="14" creationId="{602F95D1-A880-440A-B12A-C59B526AD121}"/>
          </ac:spMkLst>
        </pc:spChg>
        <pc:spChg chg="add del mod">
          <ac:chgData name="Kal Rabb" userId="3edf06299a4717ec" providerId="LiveId" clId="{8D67E376-EA1A-48D8-8DC1-541CA2E8E23F}" dt="2020-05-19T13:37:03.532" v="1324"/>
          <ac:spMkLst>
            <pc:docMk/>
            <pc:sldMk cId="2168556673" sldId="263"/>
            <ac:spMk id="15" creationId="{D2F88711-DE49-4722-B5A6-A382012BA19E}"/>
          </ac:spMkLst>
        </pc:spChg>
        <pc:spChg chg="add mod">
          <ac:chgData name="Kal Rabb" userId="3edf06299a4717ec" providerId="LiveId" clId="{8D67E376-EA1A-48D8-8DC1-541CA2E8E23F}" dt="2020-05-19T13:38:17.829" v="1340" actId="1076"/>
          <ac:spMkLst>
            <pc:docMk/>
            <pc:sldMk cId="2168556673" sldId="263"/>
            <ac:spMk id="16" creationId="{7B7BBF53-6A53-44EE-9D37-2DFA9BA3549B}"/>
          </ac:spMkLst>
        </pc:spChg>
        <pc:spChg chg="add mod">
          <ac:chgData name="Kal Rabb" userId="3edf06299a4717ec" providerId="LiveId" clId="{8D67E376-EA1A-48D8-8DC1-541CA2E8E23F}" dt="2020-05-19T13:38:17.829" v="1340" actId="1076"/>
          <ac:spMkLst>
            <pc:docMk/>
            <pc:sldMk cId="2168556673" sldId="263"/>
            <ac:spMk id="18" creationId="{B4193F17-1DD5-4918-8624-35E00C8B6D68}"/>
          </ac:spMkLst>
        </pc:spChg>
        <pc:spChg chg="add mod">
          <ac:chgData name="Kal Rabb" userId="3edf06299a4717ec" providerId="LiveId" clId="{8D67E376-EA1A-48D8-8DC1-541CA2E8E23F}" dt="2020-05-19T13:38:17.829" v="1340" actId="1076"/>
          <ac:spMkLst>
            <pc:docMk/>
            <pc:sldMk cId="2168556673" sldId="263"/>
            <ac:spMk id="19" creationId="{99A3BE5D-3D99-44BE-8DEC-D8901FCD13DE}"/>
          </ac:spMkLst>
        </pc:spChg>
        <pc:graphicFrameChg chg="add del mod">
          <ac:chgData name="Kal Rabb" userId="3edf06299a4717ec" providerId="LiveId" clId="{8D67E376-EA1A-48D8-8DC1-541CA2E8E23F}" dt="2020-05-19T13:35:01.679" v="1110"/>
          <ac:graphicFrameMkLst>
            <pc:docMk/>
            <pc:sldMk cId="2168556673" sldId="263"/>
            <ac:graphicFrameMk id="7" creationId="{1B998928-2FAA-41C6-A2DB-4660C0EDB7F8}"/>
          </ac:graphicFrameMkLst>
        </pc:graphicFrameChg>
        <pc:graphicFrameChg chg="add mod modGraphic">
          <ac:chgData name="Kal Rabb" userId="3edf06299a4717ec" providerId="LiveId" clId="{8D67E376-EA1A-48D8-8DC1-541CA2E8E23F}" dt="2020-05-19T13:38:17.829" v="1340" actId="1076"/>
          <ac:graphicFrameMkLst>
            <pc:docMk/>
            <pc:sldMk cId="2168556673" sldId="263"/>
            <ac:graphicFrameMk id="9" creationId="{0957A487-AB59-4168-9679-801338D05226}"/>
          </ac:graphicFrameMkLst>
        </pc:graphicFrameChg>
        <pc:picChg chg="add mod">
          <ac:chgData name="Kal Rabb" userId="3edf06299a4717ec" providerId="LiveId" clId="{8D67E376-EA1A-48D8-8DC1-541CA2E8E23F}" dt="2020-05-19T13:38:17.829" v="1340" actId="1076"/>
          <ac:picMkLst>
            <pc:docMk/>
            <pc:sldMk cId="2168556673" sldId="263"/>
            <ac:picMk id="10" creationId="{0F3EB492-3224-4491-A476-A3F0CDE68A59}"/>
          </ac:picMkLst>
        </pc:picChg>
        <pc:picChg chg="add mod">
          <ac:chgData name="Kal Rabb" userId="3edf06299a4717ec" providerId="LiveId" clId="{8D67E376-EA1A-48D8-8DC1-541CA2E8E23F}" dt="2020-05-19T13:38:17.829" v="1340" actId="1076"/>
          <ac:picMkLst>
            <pc:docMk/>
            <pc:sldMk cId="2168556673" sldId="263"/>
            <ac:picMk id="17" creationId="{76E5576D-BB94-4D29-9DB1-699779C3E06D}"/>
          </ac:picMkLst>
        </pc:picChg>
        <pc:picChg chg="add del mod">
          <ac:chgData name="Kal Rabb" userId="3edf06299a4717ec" providerId="LiveId" clId="{8D67E376-EA1A-48D8-8DC1-541CA2E8E23F}" dt="2020-05-19T13:36:28.682" v="1218"/>
          <ac:picMkLst>
            <pc:docMk/>
            <pc:sldMk cId="2168556673" sldId="263"/>
            <ac:picMk id="4098" creationId="{1D7CAF5E-1B12-48DF-B1D2-1D8B0702A638}"/>
          </ac:picMkLst>
        </pc:picChg>
        <pc:picChg chg="add del mod">
          <ac:chgData name="Kal Rabb" userId="3edf06299a4717ec" providerId="LiveId" clId="{8D67E376-EA1A-48D8-8DC1-541CA2E8E23F}" dt="2020-05-19T13:37:03.532" v="1324"/>
          <ac:picMkLst>
            <pc:docMk/>
            <pc:sldMk cId="2168556673" sldId="263"/>
            <ac:picMk id="4101" creationId="{E4A58EEE-A9C3-4C58-A073-7031648A88CE}"/>
          </ac:picMkLst>
        </pc:picChg>
      </pc:sldChg>
      <pc:sldChg chg="del">
        <pc:chgData name="Kal Rabb" userId="3edf06299a4717ec" providerId="LiveId" clId="{8D67E376-EA1A-48D8-8DC1-541CA2E8E23F}" dt="2020-05-19T12:32:01.774" v="30" actId="47"/>
        <pc:sldMkLst>
          <pc:docMk/>
          <pc:sldMk cId="4261383659" sldId="263"/>
        </pc:sldMkLst>
      </pc:sldChg>
      <pc:sldChg chg="del">
        <pc:chgData name="Kal Rabb" userId="3edf06299a4717ec" providerId="LiveId" clId="{8D67E376-EA1A-48D8-8DC1-541CA2E8E23F}" dt="2020-05-19T12:32:01.809" v="31" actId="47"/>
        <pc:sldMkLst>
          <pc:docMk/>
          <pc:sldMk cId="1473832064" sldId="264"/>
        </pc:sldMkLst>
      </pc:sldChg>
      <pc:sldChg chg="addSp delSp modSp new mod modClrScheme chgLayout">
        <pc:chgData name="Kal Rabb" userId="3edf06299a4717ec" providerId="LiveId" clId="{8D67E376-EA1A-48D8-8DC1-541CA2E8E23F}" dt="2020-05-19T13:40:06.469" v="1367" actId="1076"/>
        <pc:sldMkLst>
          <pc:docMk/>
          <pc:sldMk cId="2538341693" sldId="264"/>
        </pc:sldMkLst>
        <pc:spChg chg="del mod ord">
          <ac:chgData name="Kal Rabb" userId="3edf06299a4717ec" providerId="LiveId" clId="{8D67E376-EA1A-48D8-8DC1-541CA2E8E23F}" dt="2020-05-19T13:38:45.958" v="1342" actId="700"/>
          <ac:spMkLst>
            <pc:docMk/>
            <pc:sldMk cId="2538341693" sldId="264"/>
            <ac:spMk id="2" creationId="{2FB9FD78-5D4C-4D40-90AB-E1853D989DC1}"/>
          </ac:spMkLst>
        </pc:spChg>
        <pc:spChg chg="del">
          <ac:chgData name="Kal Rabb" userId="3edf06299a4717ec" providerId="LiveId" clId="{8D67E376-EA1A-48D8-8DC1-541CA2E8E23F}" dt="2020-05-19T13:38:45.958" v="1342" actId="700"/>
          <ac:spMkLst>
            <pc:docMk/>
            <pc:sldMk cId="2538341693" sldId="264"/>
            <ac:spMk id="3" creationId="{FC8D9284-5DD4-4D18-BF65-C1C148687369}"/>
          </ac:spMkLst>
        </pc:spChg>
        <pc:spChg chg="add mod ord">
          <ac:chgData name="Kal Rabb" userId="3edf06299a4717ec" providerId="LiveId" clId="{8D67E376-EA1A-48D8-8DC1-541CA2E8E23F}" dt="2020-05-19T13:39:42.880" v="1359" actId="20577"/>
          <ac:spMkLst>
            <pc:docMk/>
            <pc:sldMk cId="2538341693" sldId="264"/>
            <ac:spMk id="4" creationId="{9FF140FF-7F5E-4E77-B6EF-727E75133EAB}"/>
          </ac:spMkLst>
        </pc:spChg>
        <pc:spChg chg="add del mod">
          <ac:chgData name="Kal Rabb" userId="3edf06299a4717ec" providerId="LiveId" clId="{8D67E376-EA1A-48D8-8DC1-541CA2E8E23F}" dt="2020-05-19T13:39:43.982" v="1361"/>
          <ac:spMkLst>
            <pc:docMk/>
            <pc:sldMk cId="2538341693" sldId="264"/>
            <ac:spMk id="5" creationId="{52058E9A-EAF7-405B-91CE-0151246F80C1}"/>
          </ac:spMkLst>
        </pc:spChg>
        <pc:spChg chg="add mod">
          <ac:chgData name="Kal Rabb" userId="3edf06299a4717ec" providerId="LiveId" clId="{8D67E376-EA1A-48D8-8DC1-541CA2E8E23F}" dt="2020-05-19T13:40:06.469" v="1367" actId="1076"/>
          <ac:spMkLst>
            <pc:docMk/>
            <pc:sldMk cId="2538341693" sldId="264"/>
            <ac:spMk id="6" creationId="{7F7A1F91-32DC-45B8-9694-1ED53A3BD72B}"/>
          </ac:spMkLst>
        </pc:spChg>
        <pc:picChg chg="add mod">
          <ac:chgData name="Kal Rabb" userId="3edf06299a4717ec" providerId="LiveId" clId="{8D67E376-EA1A-48D8-8DC1-541CA2E8E23F}" dt="2020-05-19T13:39:59.675" v="1365" actId="1076"/>
          <ac:picMkLst>
            <pc:docMk/>
            <pc:sldMk cId="2538341693" sldId="264"/>
            <ac:picMk id="5121" creationId="{09B509D9-1F67-4B3C-B22D-AD5CCB9092DE}"/>
          </ac:picMkLst>
        </pc:picChg>
      </pc:sldChg>
      <pc:sldChg chg="addSp delSp modSp add mod modAnim">
        <pc:chgData name="Kal Rabb" userId="3edf06299a4717ec" providerId="LiveId" clId="{8D67E376-EA1A-48D8-8DC1-541CA2E8E23F}" dt="2020-05-19T14:27:37.972" v="1767"/>
        <pc:sldMkLst>
          <pc:docMk/>
          <pc:sldMk cId="443818868" sldId="265"/>
        </pc:sldMkLst>
        <pc:spChg chg="mod">
          <ac:chgData name="Kal Rabb" userId="3edf06299a4717ec" providerId="LiveId" clId="{8D67E376-EA1A-48D8-8DC1-541CA2E8E23F}" dt="2020-05-19T14:26:38.843" v="1744" actId="20577"/>
          <ac:spMkLst>
            <pc:docMk/>
            <pc:sldMk cId="443818868" sldId="265"/>
            <ac:spMk id="3" creationId="{5E53163B-545C-4127-AF96-CE2CD941C9EE}"/>
          </ac:spMkLst>
        </pc:spChg>
        <pc:spChg chg="mod">
          <ac:chgData name="Kal Rabb" userId="3edf06299a4717ec" providerId="LiveId" clId="{8D67E376-EA1A-48D8-8DC1-541CA2E8E23F}" dt="2020-05-19T14:25:20.615" v="1702" actId="14100"/>
          <ac:spMkLst>
            <pc:docMk/>
            <pc:sldMk cId="443818868" sldId="265"/>
            <ac:spMk id="5" creationId="{132ED085-EF24-4356-994C-D492A9264D17}"/>
          </ac:spMkLst>
        </pc:spChg>
        <pc:spChg chg="mod">
          <ac:chgData name="Kal Rabb" userId="3edf06299a4717ec" providerId="LiveId" clId="{8D67E376-EA1A-48D8-8DC1-541CA2E8E23F}" dt="2020-05-19T14:21:33.800" v="1656" actId="1076"/>
          <ac:spMkLst>
            <pc:docMk/>
            <pc:sldMk cId="443818868" sldId="265"/>
            <ac:spMk id="6" creationId="{62F14BF4-FDB0-45D8-A3A9-4872BE81275A}"/>
          </ac:spMkLst>
        </pc:spChg>
        <pc:spChg chg="add mod">
          <ac:chgData name="Kal Rabb" userId="3edf06299a4717ec" providerId="LiveId" clId="{8D67E376-EA1A-48D8-8DC1-541CA2E8E23F}" dt="2020-05-19T14:24:05.163" v="1669" actId="14100"/>
          <ac:spMkLst>
            <pc:docMk/>
            <pc:sldMk cId="443818868" sldId="265"/>
            <ac:spMk id="7" creationId="{3F2C3CBE-41BF-4A5B-8A01-DDC706B38D10}"/>
          </ac:spMkLst>
        </pc:spChg>
        <pc:spChg chg="add mod">
          <ac:chgData name="Kal Rabb" userId="3edf06299a4717ec" providerId="LiveId" clId="{8D67E376-EA1A-48D8-8DC1-541CA2E8E23F}" dt="2020-05-19T14:25:49.727" v="1706" actId="1076"/>
          <ac:spMkLst>
            <pc:docMk/>
            <pc:sldMk cId="443818868" sldId="265"/>
            <ac:spMk id="8" creationId="{B71F3D2C-D5EB-40A1-A2A7-5CF69751188E}"/>
          </ac:spMkLst>
        </pc:spChg>
        <pc:spChg chg="add mod">
          <ac:chgData name="Kal Rabb" userId="3edf06299a4717ec" providerId="LiveId" clId="{8D67E376-EA1A-48D8-8DC1-541CA2E8E23F}" dt="2020-05-19T14:26:28.562" v="1743" actId="1076"/>
          <ac:spMkLst>
            <pc:docMk/>
            <pc:sldMk cId="443818868" sldId="265"/>
            <ac:spMk id="9" creationId="{0036311A-C1EE-44E5-ABB4-AFC29025F148}"/>
          </ac:spMkLst>
        </pc:spChg>
        <pc:spChg chg="add mod">
          <ac:chgData name="Kal Rabb" userId="3edf06299a4717ec" providerId="LiveId" clId="{8D67E376-EA1A-48D8-8DC1-541CA2E8E23F}" dt="2020-05-19T14:27:13.113" v="1765" actId="20577"/>
          <ac:spMkLst>
            <pc:docMk/>
            <pc:sldMk cId="443818868" sldId="265"/>
            <ac:spMk id="10" creationId="{8B4E9FE1-4DD4-407D-A18F-2A936D4C1955}"/>
          </ac:spMkLst>
        </pc:spChg>
        <pc:graphicFrameChg chg="del mod modGraphic">
          <ac:chgData name="Kal Rabb" userId="3edf06299a4717ec" providerId="LiveId" clId="{8D67E376-EA1A-48D8-8DC1-541CA2E8E23F}" dt="2020-05-19T14:23:50.178" v="1666" actId="478"/>
          <ac:graphicFrameMkLst>
            <pc:docMk/>
            <pc:sldMk cId="443818868" sldId="265"/>
            <ac:graphicFrameMk id="4" creationId="{4914384C-C97C-426A-BCA5-E88B1C78416D}"/>
          </ac:graphicFrameMkLst>
        </pc:graphicFrameChg>
        <pc:graphicFrameChg chg="del">
          <ac:chgData name="Kal Rabb" userId="3edf06299a4717ec" providerId="LiveId" clId="{8D67E376-EA1A-48D8-8DC1-541CA2E8E23F}" dt="2020-05-19T14:19:24.818" v="1563" actId="478"/>
          <ac:graphicFrameMkLst>
            <pc:docMk/>
            <pc:sldMk cId="443818868" sldId="265"/>
            <ac:graphicFrameMk id="7" creationId="{1E33796A-FBEC-4EB2-85FF-7D6EC460E12A}"/>
          </ac:graphicFrameMkLst>
        </pc:graphicFrameChg>
      </pc:sldChg>
      <pc:sldChg chg="del">
        <pc:chgData name="Kal Rabb" userId="3edf06299a4717ec" providerId="LiveId" clId="{8D67E376-EA1A-48D8-8DC1-541CA2E8E23F}" dt="2020-05-19T12:32:01.860" v="32" actId="47"/>
        <pc:sldMkLst>
          <pc:docMk/>
          <pc:sldMk cId="2563769312" sldId="265"/>
        </pc:sldMkLst>
      </pc:sldChg>
      <pc:sldChg chg="del">
        <pc:chgData name="Kal Rabb" userId="3edf06299a4717ec" providerId="LiveId" clId="{8D67E376-EA1A-48D8-8DC1-541CA2E8E23F}" dt="2020-05-19T12:32:01.904" v="33" actId="47"/>
        <pc:sldMkLst>
          <pc:docMk/>
          <pc:sldMk cId="490743" sldId="266"/>
        </pc:sldMkLst>
      </pc:sldChg>
      <pc:sldChg chg="del">
        <pc:chgData name="Kal Rabb" userId="3edf06299a4717ec" providerId="LiveId" clId="{8D67E376-EA1A-48D8-8DC1-541CA2E8E23F}" dt="2020-05-19T12:32:01.943" v="34" actId="47"/>
        <pc:sldMkLst>
          <pc:docMk/>
          <pc:sldMk cId="20149483" sldId="267"/>
        </pc:sldMkLst>
      </pc:sldChg>
      <pc:sldChg chg="del">
        <pc:chgData name="Kal Rabb" userId="3edf06299a4717ec" providerId="LiveId" clId="{8D67E376-EA1A-48D8-8DC1-541CA2E8E23F}" dt="2020-05-19T12:32:02.006" v="35" actId="47"/>
        <pc:sldMkLst>
          <pc:docMk/>
          <pc:sldMk cId="4012985865" sldId="268"/>
        </pc:sldMkLst>
      </pc:sldChg>
    </pc:docChg>
  </pc:docChgLst>
  <pc:docChgLst>
    <pc:chgData name="Kal Rabb" userId="3edf06299a4717ec" providerId="LiveId" clId="{BE1FA7F0-ED10-4799-97DE-2FD3997F0C09}"/>
    <pc:docChg chg="undo custSel addSld delSld modSld">
      <pc:chgData name="Kal Rabb" userId="3edf06299a4717ec" providerId="LiveId" clId="{BE1FA7F0-ED10-4799-97DE-2FD3997F0C09}" dt="2020-06-29T18:28:34.496" v="1887" actId="20577"/>
      <pc:docMkLst>
        <pc:docMk/>
      </pc:docMkLst>
      <pc:sldChg chg="modSp mod">
        <pc:chgData name="Kal Rabb" userId="3edf06299a4717ec" providerId="LiveId" clId="{BE1FA7F0-ED10-4799-97DE-2FD3997F0C09}" dt="2020-06-26T12:49:17.130" v="1191" actId="20577"/>
        <pc:sldMkLst>
          <pc:docMk/>
          <pc:sldMk cId="3537615772" sldId="258"/>
        </pc:sldMkLst>
        <pc:spChg chg="mod">
          <ac:chgData name="Kal Rabb" userId="3edf06299a4717ec" providerId="LiveId" clId="{BE1FA7F0-ED10-4799-97DE-2FD3997F0C09}" dt="2020-06-26T12:49:17.130" v="1191" actId="20577"/>
          <ac:spMkLst>
            <pc:docMk/>
            <pc:sldMk cId="3537615772" sldId="258"/>
            <ac:spMk id="2" creationId="{475D941B-369E-4544-8F9F-1B6044433E22}"/>
          </ac:spMkLst>
        </pc:spChg>
      </pc:sldChg>
      <pc:sldChg chg="addSp delSp modSp new mod">
        <pc:chgData name="Kal Rabb" userId="3edf06299a4717ec" providerId="LiveId" clId="{BE1FA7F0-ED10-4799-97DE-2FD3997F0C09}" dt="2020-06-26T12:37:48.461" v="699" actId="20577"/>
        <pc:sldMkLst>
          <pc:docMk/>
          <pc:sldMk cId="3914853772" sldId="266"/>
        </pc:sldMkLst>
        <pc:spChg chg="mod">
          <ac:chgData name="Kal Rabb" userId="3edf06299a4717ec" providerId="LiveId" clId="{BE1FA7F0-ED10-4799-97DE-2FD3997F0C09}" dt="2020-06-26T12:35:26.052" v="598" actId="6549"/>
          <ac:spMkLst>
            <pc:docMk/>
            <pc:sldMk cId="3914853772" sldId="266"/>
            <ac:spMk id="2" creationId="{EBCABB33-B7F4-4D3D-8224-6637053700F5}"/>
          </ac:spMkLst>
        </pc:spChg>
        <pc:spChg chg="del">
          <ac:chgData name="Kal Rabb" userId="3edf06299a4717ec" providerId="LiveId" clId="{BE1FA7F0-ED10-4799-97DE-2FD3997F0C09}" dt="2020-06-26T12:23:11.724" v="66" actId="931"/>
          <ac:spMkLst>
            <pc:docMk/>
            <pc:sldMk cId="3914853772" sldId="266"/>
            <ac:spMk id="3" creationId="{00DCBFE8-48FB-4DFE-B3ED-8376C5DEAF49}"/>
          </ac:spMkLst>
        </pc:spChg>
        <pc:spChg chg="add mod">
          <ac:chgData name="Kal Rabb" userId="3edf06299a4717ec" providerId="LiveId" clId="{BE1FA7F0-ED10-4799-97DE-2FD3997F0C09}" dt="2020-06-26T12:37:48.461" v="699" actId="20577"/>
          <ac:spMkLst>
            <pc:docMk/>
            <pc:sldMk cId="3914853772" sldId="266"/>
            <ac:spMk id="6" creationId="{67950101-4266-41E8-AB8C-936764AB3532}"/>
          </ac:spMkLst>
        </pc:spChg>
        <pc:picChg chg="add mod">
          <ac:chgData name="Kal Rabb" userId="3edf06299a4717ec" providerId="LiveId" clId="{BE1FA7F0-ED10-4799-97DE-2FD3997F0C09}" dt="2020-06-26T12:23:44.655" v="70" actId="1076"/>
          <ac:picMkLst>
            <pc:docMk/>
            <pc:sldMk cId="3914853772" sldId="266"/>
            <ac:picMk id="5" creationId="{FABFDA6B-838A-4E9E-B344-BC80E6EF3186}"/>
          </ac:picMkLst>
        </pc:picChg>
      </pc:sldChg>
      <pc:sldChg chg="addSp modSp add mod modAnim">
        <pc:chgData name="Kal Rabb" userId="3edf06299a4717ec" providerId="LiveId" clId="{BE1FA7F0-ED10-4799-97DE-2FD3997F0C09}" dt="2020-06-26T12:44:15.347" v="787"/>
        <pc:sldMkLst>
          <pc:docMk/>
          <pc:sldMk cId="37631864" sldId="267"/>
        </pc:sldMkLst>
        <pc:spChg chg="mod">
          <ac:chgData name="Kal Rabb" userId="3edf06299a4717ec" providerId="LiveId" clId="{BE1FA7F0-ED10-4799-97DE-2FD3997F0C09}" dt="2020-06-26T12:39:26.736" v="719" actId="20577"/>
          <ac:spMkLst>
            <pc:docMk/>
            <pc:sldMk cId="37631864" sldId="267"/>
            <ac:spMk id="2" creationId="{EBCABB33-B7F4-4D3D-8224-6637053700F5}"/>
          </ac:spMkLst>
        </pc:spChg>
        <pc:spChg chg="add mod">
          <ac:chgData name="Kal Rabb" userId="3edf06299a4717ec" providerId="LiveId" clId="{BE1FA7F0-ED10-4799-97DE-2FD3997F0C09}" dt="2020-06-26T12:42:32.188" v="759" actId="164"/>
          <ac:spMkLst>
            <pc:docMk/>
            <pc:sldMk cId="37631864" sldId="267"/>
            <ac:spMk id="6" creationId="{9C4E1581-C128-4B6B-BEA0-9DC1C69591F5}"/>
          </ac:spMkLst>
        </pc:spChg>
        <pc:spChg chg="add mod">
          <ac:chgData name="Kal Rabb" userId="3edf06299a4717ec" providerId="LiveId" clId="{BE1FA7F0-ED10-4799-97DE-2FD3997F0C09}" dt="2020-06-26T12:44:00.614" v="786" actId="13822"/>
          <ac:spMkLst>
            <pc:docMk/>
            <pc:sldMk cId="37631864" sldId="267"/>
            <ac:spMk id="17" creationId="{EBC4A182-E661-4491-B03B-CE263335D9B6}"/>
          </ac:spMkLst>
        </pc:spChg>
        <pc:grpChg chg="add mod">
          <ac:chgData name="Kal Rabb" userId="3edf06299a4717ec" providerId="LiveId" clId="{BE1FA7F0-ED10-4799-97DE-2FD3997F0C09}" dt="2020-06-26T12:42:17.494" v="758" actId="164"/>
          <ac:grpSpMkLst>
            <pc:docMk/>
            <pc:sldMk cId="37631864" sldId="267"/>
            <ac:grpSpMk id="15" creationId="{F36E7F87-C384-4E41-AF0E-51AC0FEB4F33}"/>
          </ac:grpSpMkLst>
        </pc:grpChg>
        <pc:grpChg chg="add mod">
          <ac:chgData name="Kal Rabb" userId="3edf06299a4717ec" providerId="LiveId" clId="{BE1FA7F0-ED10-4799-97DE-2FD3997F0C09}" dt="2020-06-26T12:42:32.188" v="759" actId="164"/>
          <ac:grpSpMkLst>
            <pc:docMk/>
            <pc:sldMk cId="37631864" sldId="267"/>
            <ac:grpSpMk id="16" creationId="{B08E8AB8-CF6B-441B-935E-4D827C2A97DA}"/>
          </ac:grpSpMkLst>
        </pc:grpChg>
        <pc:picChg chg="add mod">
          <ac:chgData name="Kal Rabb" userId="3edf06299a4717ec" providerId="LiveId" clId="{BE1FA7F0-ED10-4799-97DE-2FD3997F0C09}" dt="2020-06-26T12:42:32.188" v="759" actId="164"/>
          <ac:picMkLst>
            <pc:docMk/>
            <pc:sldMk cId="37631864" sldId="267"/>
            <ac:picMk id="4" creationId="{525E18C5-8E3E-492A-8202-0EEC751DB3F9}"/>
          </ac:picMkLst>
        </pc:picChg>
        <pc:cxnChg chg="add mod">
          <ac:chgData name="Kal Rabb" userId="3edf06299a4717ec" providerId="LiveId" clId="{BE1FA7F0-ED10-4799-97DE-2FD3997F0C09}" dt="2020-06-26T12:42:32.188" v="759" actId="164"/>
          <ac:cxnSpMkLst>
            <pc:docMk/>
            <pc:sldMk cId="37631864" sldId="267"/>
            <ac:cxnSpMk id="8" creationId="{BC53DD76-9350-46B3-A4C6-180EA23F94CD}"/>
          </ac:cxnSpMkLst>
        </pc:cxnChg>
        <pc:cxnChg chg="add mod">
          <ac:chgData name="Kal Rabb" userId="3edf06299a4717ec" providerId="LiveId" clId="{BE1FA7F0-ED10-4799-97DE-2FD3997F0C09}" dt="2020-06-26T12:42:32.188" v="759" actId="164"/>
          <ac:cxnSpMkLst>
            <pc:docMk/>
            <pc:sldMk cId="37631864" sldId="267"/>
            <ac:cxnSpMk id="13" creationId="{038247D6-00A4-4A68-85DA-9C4502DCC4CD}"/>
          </ac:cxnSpMkLst>
        </pc:cxnChg>
      </pc:sldChg>
      <pc:sldChg chg="modSp new del mod">
        <pc:chgData name="Kal Rabb" userId="3edf06299a4717ec" providerId="LiveId" clId="{BE1FA7F0-ED10-4799-97DE-2FD3997F0C09}" dt="2020-06-26T12:28:45.348" v="219" actId="2696"/>
        <pc:sldMkLst>
          <pc:docMk/>
          <pc:sldMk cId="1339030776" sldId="268"/>
        </pc:sldMkLst>
        <pc:spChg chg="mod">
          <ac:chgData name="Kal Rabb" userId="3edf06299a4717ec" providerId="LiveId" clId="{BE1FA7F0-ED10-4799-97DE-2FD3997F0C09}" dt="2020-06-26T12:25:24.043" v="95" actId="5793"/>
          <ac:spMkLst>
            <pc:docMk/>
            <pc:sldMk cId="1339030776" sldId="268"/>
            <ac:spMk id="2" creationId="{33683274-3CCA-458D-BA3C-37726B7E2DF2}"/>
          </ac:spMkLst>
        </pc:spChg>
        <pc:spChg chg="mod">
          <ac:chgData name="Kal Rabb" userId="3edf06299a4717ec" providerId="LiveId" clId="{BE1FA7F0-ED10-4799-97DE-2FD3997F0C09}" dt="2020-06-26T12:28:35.575" v="218" actId="21"/>
          <ac:spMkLst>
            <pc:docMk/>
            <pc:sldMk cId="1339030776" sldId="268"/>
            <ac:spMk id="3" creationId="{31504E21-46D9-446E-BB93-240087A13C8E}"/>
          </ac:spMkLst>
        </pc:spChg>
      </pc:sldChg>
      <pc:sldChg chg="addSp modSp new mod">
        <pc:chgData name="Kal Rabb" userId="3edf06299a4717ec" providerId="LiveId" clId="{BE1FA7F0-ED10-4799-97DE-2FD3997F0C09}" dt="2020-06-26T12:35:15.960" v="597" actId="20577"/>
        <pc:sldMkLst>
          <pc:docMk/>
          <pc:sldMk cId="3662516547" sldId="268"/>
        </pc:sldMkLst>
        <pc:spChg chg="mod">
          <ac:chgData name="Kal Rabb" userId="3edf06299a4717ec" providerId="LiveId" clId="{BE1FA7F0-ED10-4799-97DE-2FD3997F0C09}" dt="2020-06-26T12:34:56.098" v="572" actId="5793"/>
          <ac:spMkLst>
            <pc:docMk/>
            <pc:sldMk cId="3662516547" sldId="268"/>
            <ac:spMk id="2" creationId="{F35F467B-12BF-4795-A3E9-D05FA1B43E4F}"/>
          </ac:spMkLst>
        </pc:spChg>
        <pc:spChg chg="mod">
          <ac:chgData name="Kal Rabb" userId="3edf06299a4717ec" providerId="LiveId" clId="{BE1FA7F0-ED10-4799-97DE-2FD3997F0C09}" dt="2020-06-26T12:35:15.960" v="597" actId="20577"/>
          <ac:spMkLst>
            <pc:docMk/>
            <pc:sldMk cId="3662516547" sldId="268"/>
            <ac:spMk id="3" creationId="{45AE6964-3863-41F8-B3F6-F8B1AB8B928B}"/>
          </ac:spMkLst>
        </pc:spChg>
        <pc:spChg chg="add mod">
          <ac:chgData name="Kal Rabb" userId="3edf06299a4717ec" providerId="LiveId" clId="{BE1FA7F0-ED10-4799-97DE-2FD3997F0C09}" dt="2020-06-26T12:33:40.242" v="546" actId="1076"/>
          <ac:spMkLst>
            <pc:docMk/>
            <pc:sldMk cId="3662516547" sldId="268"/>
            <ac:spMk id="4" creationId="{82ABCB82-BF61-4C93-8E95-C91B9889477C}"/>
          </ac:spMkLst>
        </pc:spChg>
        <pc:picChg chg="add mod">
          <ac:chgData name="Kal Rabb" userId="3edf06299a4717ec" providerId="LiveId" clId="{BE1FA7F0-ED10-4799-97DE-2FD3997F0C09}" dt="2020-06-26T12:34:42.860" v="549" actId="1076"/>
          <ac:picMkLst>
            <pc:docMk/>
            <pc:sldMk cId="3662516547" sldId="268"/>
            <ac:picMk id="6" creationId="{03EBDD27-A845-445C-82F5-ABFE579AC792}"/>
          </ac:picMkLst>
        </pc:picChg>
      </pc:sldChg>
      <pc:sldChg chg="modSp new mod">
        <pc:chgData name="Kal Rabb" userId="3edf06299a4717ec" providerId="LiveId" clId="{BE1FA7F0-ED10-4799-97DE-2FD3997F0C09}" dt="2020-06-26T12:48:49.933" v="1164" actId="20577"/>
        <pc:sldMkLst>
          <pc:docMk/>
          <pc:sldMk cId="1461754587" sldId="269"/>
        </pc:sldMkLst>
        <pc:spChg chg="mod">
          <ac:chgData name="Kal Rabb" userId="3edf06299a4717ec" providerId="LiveId" clId="{BE1FA7F0-ED10-4799-97DE-2FD3997F0C09}" dt="2020-06-26T12:44:46.016" v="811" actId="20577"/>
          <ac:spMkLst>
            <pc:docMk/>
            <pc:sldMk cId="1461754587" sldId="269"/>
            <ac:spMk id="2" creationId="{177894B3-FFF1-4A44-8B19-E477A3BB3355}"/>
          </ac:spMkLst>
        </pc:spChg>
        <pc:spChg chg="mod">
          <ac:chgData name="Kal Rabb" userId="3edf06299a4717ec" providerId="LiveId" clId="{BE1FA7F0-ED10-4799-97DE-2FD3997F0C09}" dt="2020-06-26T12:48:49.933" v="1164" actId="20577"/>
          <ac:spMkLst>
            <pc:docMk/>
            <pc:sldMk cId="1461754587" sldId="269"/>
            <ac:spMk id="3" creationId="{097D5E6B-8460-452E-BCCC-B92D66DE9E92}"/>
          </ac:spMkLst>
        </pc:spChg>
      </pc:sldChg>
      <pc:sldChg chg="addSp delSp modSp new mod modClrScheme modAnim chgLayout">
        <pc:chgData name="Kal Rabb" userId="3edf06299a4717ec" providerId="LiveId" clId="{BE1FA7F0-ED10-4799-97DE-2FD3997F0C09}" dt="2020-06-26T17:32:11.170" v="1809"/>
        <pc:sldMkLst>
          <pc:docMk/>
          <pc:sldMk cId="4282783918" sldId="270"/>
        </pc:sldMkLst>
        <pc:spChg chg="del mod ord">
          <ac:chgData name="Kal Rabb" userId="3edf06299a4717ec" providerId="LiveId" clId="{BE1FA7F0-ED10-4799-97DE-2FD3997F0C09}" dt="2020-06-26T12:49:48.235" v="1193" actId="700"/>
          <ac:spMkLst>
            <pc:docMk/>
            <pc:sldMk cId="4282783918" sldId="270"/>
            <ac:spMk id="2" creationId="{6AA6D3B4-4BF4-4942-AE40-19ABE5BBE5CD}"/>
          </ac:spMkLst>
        </pc:spChg>
        <pc:spChg chg="add mod ord">
          <ac:chgData name="Kal Rabb" userId="3edf06299a4717ec" providerId="LiveId" clId="{BE1FA7F0-ED10-4799-97DE-2FD3997F0C09}" dt="2020-06-26T12:49:57.705" v="1218" actId="20577"/>
          <ac:spMkLst>
            <pc:docMk/>
            <pc:sldMk cId="4282783918" sldId="270"/>
            <ac:spMk id="3" creationId="{D54D1617-D466-46CB-A114-6D56BD22CC25}"/>
          </ac:spMkLst>
        </pc:spChg>
        <pc:spChg chg="add mod ord">
          <ac:chgData name="Kal Rabb" userId="3edf06299a4717ec" providerId="LiveId" clId="{BE1FA7F0-ED10-4799-97DE-2FD3997F0C09}" dt="2020-06-26T17:29:39.859" v="1797" actId="14100"/>
          <ac:spMkLst>
            <pc:docMk/>
            <pc:sldMk cId="4282783918" sldId="270"/>
            <ac:spMk id="4" creationId="{E22640B1-8A69-4BCA-BE18-34F923AA9730}"/>
          </ac:spMkLst>
        </pc:spChg>
        <pc:spChg chg="mod">
          <ac:chgData name="Kal Rabb" userId="3edf06299a4717ec" providerId="LiveId" clId="{BE1FA7F0-ED10-4799-97DE-2FD3997F0C09}" dt="2020-06-26T17:08:10.515" v="1258"/>
          <ac:spMkLst>
            <pc:docMk/>
            <pc:sldMk cId="4282783918" sldId="270"/>
            <ac:spMk id="6" creationId="{0A76BDFF-B6E4-4570-86E3-EFF6BB42EDC6}"/>
          </ac:spMkLst>
        </pc:spChg>
        <pc:spChg chg="mod">
          <ac:chgData name="Kal Rabb" userId="3edf06299a4717ec" providerId="LiveId" clId="{BE1FA7F0-ED10-4799-97DE-2FD3997F0C09}" dt="2020-06-26T17:08:10.515" v="1258"/>
          <ac:spMkLst>
            <pc:docMk/>
            <pc:sldMk cId="4282783918" sldId="270"/>
            <ac:spMk id="7" creationId="{AA28D97A-7E54-4386-817F-BA60612462AB}"/>
          </ac:spMkLst>
        </pc:spChg>
        <pc:spChg chg="add mod">
          <ac:chgData name="Kal Rabb" userId="3edf06299a4717ec" providerId="LiveId" clId="{BE1FA7F0-ED10-4799-97DE-2FD3997F0C09}" dt="2020-06-26T17:19:15.521" v="1725" actId="1076"/>
          <ac:spMkLst>
            <pc:docMk/>
            <pc:sldMk cId="4282783918" sldId="270"/>
            <ac:spMk id="8" creationId="{34560878-DAC9-446C-86A9-5621F93F41D9}"/>
          </ac:spMkLst>
        </pc:spChg>
        <pc:spChg chg="add mod">
          <ac:chgData name="Kal Rabb" userId="3edf06299a4717ec" providerId="LiveId" clId="{BE1FA7F0-ED10-4799-97DE-2FD3997F0C09}" dt="2020-06-26T17:17:06.914" v="1508" actId="6549"/>
          <ac:spMkLst>
            <pc:docMk/>
            <pc:sldMk cId="4282783918" sldId="270"/>
            <ac:spMk id="19" creationId="{B7468E80-4BF2-4055-9818-231F24D0E76F}"/>
          </ac:spMkLst>
        </pc:spChg>
        <pc:spChg chg="add mod">
          <ac:chgData name="Kal Rabb" userId="3edf06299a4717ec" providerId="LiveId" clId="{BE1FA7F0-ED10-4799-97DE-2FD3997F0C09}" dt="2020-06-26T17:17:12.850" v="1509" actId="1076"/>
          <ac:spMkLst>
            <pc:docMk/>
            <pc:sldMk cId="4282783918" sldId="270"/>
            <ac:spMk id="21" creationId="{E1634006-5AEF-4F13-8AFA-77F2EB651A2B}"/>
          </ac:spMkLst>
        </pc:spChg>
        <pc:spChg chg="add mod">
          <ac:chgData name="Kal Rabb" userId="3edf06299a4717ec" providerId="LiveId" clId="{BE1FA7F0-ED10-4799-97DE-2FD3997F0C09}" dt="2020-06-26T17:19:15.521" v="1725" actId="1076"/>
          <ac:spMkLst>
            <pc:docMk/>
            <pc:sldMk cId="4282783918" sldId="270"/>
            <ac:spMk id="22" creationId="{65140FDB-1F4A-4D52-8C30-9C722D93733C}"/>
          </ac:spMkLst>
        </pc:spChg>
        <pc:spChg chg="add mod">
          <ac:chgData name="Kal Rabb" userId="3edf06299a4717ec" providerId="LiveId" clId="{BE1FA7F0-ED10-4799-97DE-2FD3997F0C09}" dt="2020-06-26T17:19:15.521" v="1725" actId="1076"/>
          <ac:spMkLst>
            <pc:docMk/>
            <pc:sldMk cId="4282783918" sldId="270"/>
            <ac:spMk id="23" creationId="{17D14DE8-A82A-434E-B7B2-9D3827F477CA}"/>
          </ac:spMkLst>
        </pc:spChg>
        <pc:spChg chg="add mod">
          <ac:chgData name="Kal Rabb" userId="3edf06299a4717ec" providerId="LiveId" clId="{BE1FA7F0-ED10-4799-97DE-2FD3997F0C09}" dt="2020-06-26T17:19:50.045" v="1748" actId="20577"/>
          <ac:spMkLst>
            <pc:docMk/>
            <pc:sldMk cId="4282783918" sldId="270"/>
            <ac:spMk id="24" creationId="{328F2C51-1617-46DB-9007-AD0D0B620BFE}"/>
          </ac:spMkLst>
        </pc:spChg>
        <pc:grpChg chg="add mod">
          <ac:chgData name="Kal Rabb" userId="3edf06299a4717ec" providerId="LiveId" clId="{BE1FA7F0-ED10-4799-97DE-2FD3997F0C09}" dt="2020-06-26T17:19:15.521" v="1725" actId="1076"/>
          <ac:grpSpMkLst>
            <pc:docMk/>
            <pc:sldMk cId="4282783918" sldId="270"/>
            <ac:grpSpMk id="5" creationId="{395E172E-7AB1-45F0-AECA-3F936A7BCF8E}"/>
          </ac:grpSpMkLst>
        </pc:grpChg>
        <pc:cxnChg chg="add mod">
          <ac:chgData name="Kal Rabb" userId="3edf06299a4717ec" providerId="LiveId" clId="{BE1FA7F0-ED10-4799-97DE-2FD3997F0C09}" dt="2020-06-26T17:19:15.521" v="1725" actId="1076"/>
          <ac:cxnSpMkLst>
            <pc:docMk/>
            <pc:sldMk cId="4282783918" sldId="270"/>
            <ac:cxnSpMk id="9" creationId="{431F5458-D540-45EC-9372-745D29A48539}"/>
          </ac:cxnSpMkLst>
        </pc:cxnChg>
        <pc:cxnChg chg="add mod">
          <ac:chgData name="Kal Rabb" userId="3edf06299a4717ec" providerId="LiveId" clId="{BE1FA7F0-ED10-4799-97DE-2FD3997F0C09}" dt="2020-06-26T17:19:15.521" v="1725" actId="1076"/>
          <ac:cxnSpMkLst>
            <pc:docMk/>
            <pc:sldMk cId="4282783918" sldId="270"/>
            <ac:cxnSpMk id="11" creationId="{1FBA1CD9-9749-4426-AF6A-9458B5E91238}"/>
          </ac:cxnSpMkLst>
        </pc:cxnChg>
        <pc:cxnChg chg="add mod">
          <ac:chgData name="Kal Rabb" userId="3edf06299a4717ec" providerId="LiveId" clId="{BE1FA7F0-ED10-4799-97DE-2FD3997F0C09}" dt="2020-06-26T17:19:15.521" v="1725" actId="1076"/>
          <ac:cxnSpMkLst>
            <pc:docMk/>
            <pc:sldMk cId="4282783918" sldId="270"/>
            <ac:cxnSpMk id="12" creationId="{22054476-AEC8-4C7E-AE99-E6CC7C84CD3E}"/>
          </ac:cxnSpMkLst>
        </pc:cxnChg>
        <pc:cxnChg chg="add mod">
          <ac:chgData name="Kal Rabb" userId="3edf06299a4717ec" providerId="LiveId" clId="{BE1FA7F0-ED10-4799-97DE-2FD3997F0C09}" dt="2020-06-26T17:19:15.521" v="1725" actId="1076"/>
          <ac:cxnSpMkLst>
            <pc:docMk/>
            <pc:sldMk cId="4282783918" sldId="270"/>
            <ac:cxnSpMk id="14" creationId="{DB15A650-B11C-4401-A304-0CBE756EC8C5}"/>
          </ac:cxnSpMkLst>
        </pc:cxnChg>
        <pc:cxnChg chg="add mod">
          <ac:chgData name="Kal Rabb" userId="3edf06299a4717ec" providerId="LiveId" clId="{BE1FA7F0-ED10-4799-97DE-2FD3997F0C09}" dt="2020-06-26T17:19:15.521" v="1725" actId="1076"/>
          <ac:cxnSpMkLst>
            <pc:docMk/>
            <pc:sldMk cId="4282783918" sldId="270"/>
            <ac:cxnSpMk id="18" creationId="{21912610-2726-41F9-BFD4-3CA963A8BCA9}"/>
          </ac:cxnSpMkLst>
        </pc:cxnChg>
      </pc:sldChg>
      <pc:sldChg chg="addSp delSp modSp new mod modAnim">
        <pc:chgData name="Kal Rabb" userId="3edf06299a4717ec" providerId="LiveId" clId="{BE1FA7F0-ED10-4799-97DE-2FD3997F0C09}" dt="2020-06-29T18:28:34.496" v="1887" actId="20577"/>
        <pc:sldMkLst>
          <pc:docMk/>
          <pc:sldMk cId="746964259" sldId="271"/>
        </pc:sldMkLst>
        <pc:spChg chg="mod">
          <ac:chgData name="Kal Rabb" userId="3edf06299a4717ec" providerId="LiveId" clId="{BE1FA7F0-ED10-4799-97DE-2FD3997F0C09}" dt="2020-06-26T17:29:25.328" v="1796" actId="20577"/>
          <ac:spMkLst>
            <pc:docMk/>
            <pc:sldMk cId="746964259" sldId="271"/>
            <ac:spMk id="2" creationId="{74869307-4386-4C8B-97C2-FBEF0AFF2D34}"/>
          </ac:spMkLst>
        </pc:spChg>
        <pc:spChg chg="del">
          <ac:chgData name="Kal Rabb" userId="3edf06299a4717ec" providerId="LiveId" clId="{BE1FA7F0-ED10-4799-97DE-2FD3997F0C09}" dt="2020-06-26T17:29:05.230" v="1750" actId="931"/>
          <ac:spMkLst>
            <pc:docMk/>
            <pc:sldMk cId="746964259" sldId="271"/>
            <ac:spMk id="3" creationId="{36FA52AA-6E0D-4AC2-B611-E3F4E2CB8EBA}"/>
          </ac:spMkLst>
        </pc:spChg>
        <pc:spChg chg="add mod">
          <ac:chgData name="Kal Rabb" userId="3edf06299a4717ec" providerId="LiveId" clId="{BE1FA7F0-ED10-4799-97DE-2FD3997F0C09}" dt="2020-06-29T18:28:34.496" v="1887" actId="20577"/>
          <ac:spMkLst>
            <pc:docMk/>
            <pc:sldMk cId="746964259" sldId="271"/>
            <ac:spMk id="6" creationId="{F0431740-DB79-49BC-996C-4B818808361B}"/>
          </ac:spMkLst>
        </pc:spChg>
        <pc:picChg chg="add mod">
          <ac:chgData name="Kal Rabb" userId="3edf06299a4717ec" providerId="LiveId" clId="{BE1FA7F0-ED10-4799-97DE-2FD3997F0C09}" dt="2020-06-26T17:29:05.230" v="1750" actId="931"/>
          <ac:picMkLst>
            <pc:docMk/>
            <pc:sldMk cId="746964259" sldId="271"/>
            <ac:picMk id="5" creationId="{E64B3B46-6F7F-49E8-B7B9-530044590665}"/>
          </ac:picMkLst>
        </pc:picChg>
      </pc:sldChg>
      <pc:sldChg chg="addSp delSp modSp new mod modClrScheme chgLayout">
        <pc:chgData name="Kal Rabb" userId="3edf06299a4717ec" providerId="LiveId" clId="{BE1FA7F0-ED10-4799-97DE-2FD3997F0C09}" dt="2020-06-26T17:39:29.105" v="1845" actId="1076"/>
        <pc:sldMkLst>
          <pc:docMk/>
          <pc:sldMk cId="2181524880" sldId="272"/>
        </pc:sldMkLst>
        <pc:spChg chg="del">
          <ac:chgData name="Kal Rabb" userId="3edf06299a4717ec" providerId="LiveId" clId="{BE1FA7F0-ED10-4799-97DE-2FD3997F0C09}" dt="2020-06-26T17:39:00.519" v="1842" actId="700"/>
          <ac:spMkLst>
            <pc:docMk/>
            <pc:sldMk cId="2181524880" sldId="272"/>
            <ac:spMk id="2" creationId="{72B02713-A109-47A9-B453-EB13F25BB342}"/>
          </ac:spMkLst>
        </pc:spChg>
        <pc:spChg chg="del">
          <ac:chgData name="Kal Rabb" userId="3edf06299a4717ec" providerId="LiveId" clId="{BE1FA7F0-ED10-4799-97DE-2FD3997F0C09}" dt="2020-06-26T17:39:00.519" v="1842" actId="700"/>
          <ac:spMkLst>
            <pc:docMk/>
            <pc:sldMk cId="2181524880" sldId="272"/>
            <ac:spMk id="3" creationId="{4852E2D8-8794-4450-9CBF-5E79DA56F76A}"/>
          </ac:spMkLst>
        </pc:spChg>
        <pc:spChg chg="add mod">
          <ac:chgData name="Kal Rabb" userId="3edf06299a4717ec" providerId="LiveId" clId="{BE1FA7F0-ED10-4799-97DE-2FD3997F0C09}" dt="2020-06-26T17:39:29.105" v="1845" actId="1076"/>
          <ac:spMkLst>
            <pc:docMk/>
            <pc:sldMk cId="2181524880" sldId="272"/>
            <ac:spMk id="4" creationId="{F32104D9-7355-4E2F-9B72-AC622C61DB41}"/>
          </ac:spMkLst>
        </pc:spChg>
        <pc:picChg chg="add">
          <ac:chgData name="Kal Rabb" userId="3edf06299a4717ec" providerId="LiveId" clId="{BE1FA7F0-ED10-4799-97DE-2FD3997F0C09}" dt="2020-06-26T17:39:03.580" v="1843"/>
          <ac:picMkLst>
            <pc:docMk/>
            <pc:sldMk cId="2181524880" sldId="272"/>
            <ac:picMk id="1026" creationId="{9CCE6267-5BB1-4F99-8EFA-E260FB975D06}"/>
          </ac:picMkLst>
        </pc:picChg>
      </pc:sldChg>
    </pc:docChg>
  </pc:docChgLst>
  <pc:docChgLst>
    <pc:chgData name="Kal Rabb" userId="3edf06299a4717ec" providerId="LiveId" clId="{6CBE2480-D47C-4E83-B010-872282B54B5A}"/>
    <pc:docChg chg="custSel addSld modSld">
      <pc:chgData name="Kal Rabb" userId="3edf06299a4717ec" providerId="LiveId" clId="{6CBE2480-D47C-4E83-B010-872282B54B5A}" dt="2020-05-19T12:29:25.329" v="1148"/>
      <pc:docMkLst>
        <pc:docMk/>
      </pc:docMkLst>
      <pc:sldChg chg="modSp mod">
        <pc:chgData name="Kal Rabb" userId="3edf06299a4717ec" providerId="LiveId" clId="{6CBE2480-D47C-4E83-B010-872282B54B5A}" dt="2020-05-19T12:29:25.329" v="1148"/>
        <pc:sldMkLst>
          <pc:docMk/>
          <pc:sldMk cId="3025886280" sldId="256"/>
        </pc:sldMkLst>
        <pc:spChg chg="mod">
          <ac:chgData name="Kal Rabb" userId="3edf06299a4717ec" providerId="LiveId" clId="{6CBE2480-D47C-4E83-B010-872282B54B5A}" dt="2020-05-19T12:29:25.329" v="1148"/>
          <ac:spMkLst>
            <pc:docMk/>
            <pc:sldMk cId="3025886280" sldId="256"/>
            <ac:spMk id="2" creationId="{67D73CEC-ED5D-4BDF-BAF3-B8102AAA4DD2}"/>
          </ac:spMkLst>
        </pc:spChg>
        <pc:spChg chg="mod">
          <ac:chgData name="Kal Rabb" userId="3edf06299a4717ec" providerId="LiveId" clId="{6CBE2480-D47C-4E83-B010-872282B54B5A}" dt="2020-05-19T12:29:25.329" v="1148"/>
          <ac:spMkLst>
            <pc:docMk/>
            <pc:sldMk cId="3025886280" sldId="256"/>
            <ac:spMk id="3" creationId="{A0B8BAD9-DDF9-49B2-B384-949532EE0804}"/>
          </ac:spMkLst>
        </pc:spChg>
      </pc:sldChg>
      <pc:sldChg chg="modSp modNotesTx">
        <pc:chgData name="Kal Rabb" userId="3edf06299a4717ec" providerId="LiveId" clId="{6CBE2480-D47C-4E83-B010-872282B54B5A}" dt="2020-05-19T12:29:25.329" v="1148"/>
        <pc:sldMkLst>
          <pc:docMk/>
          <pc:sldMk cId="3274393982" sldId="257"/>
        </pc:sldMkLst>
        <pc:spChg chg="mod">
          <ac:chgData name="Kal Rabb" userId="3edf06299a4717ec" providerId="LiveId" clId="{6CBE2480-D47C-4E83-B010-872282B54B5A}" dt="2020-05-19T12:29:25.329" v="1148"/>
          <ac:spMkLst>
            <pc:docMk/>
            <pc:sldMk cId="3274393982" sldId="257"/>
            <ac:spMk id="2" creationId="{4D458FF7-FF11-42EC-BBDD-013A03333515}"/>
          </ac:spMkLst>
        </pc:spChg>
        <pc:spChg chg="mod">
          <ac:chgData name="Kal Rabb" userId="3edf06299a4717ec" providerId="LiveId" clId="{6CBE2480-D47C-4E83-B010-872282B54B5A}" dt="2020-05-19T12:29:25.329" v="1148"/>
          <ac:spMkLst>
            <pc:docMk/>
            <pc:sldMk cId="3274393982" sldId="257"/>
            <ac:spMk id="3" creationId="{9D86748E-5A2A-4409-BC22-B2B9DD64F481}"/>
          </ac:spMkLst>
        </pc:spChg>
      </pc:sldChg>
      <pc:sldChg chg="modSp">
        <pc:chgData name="Kal Rabb" userId="3edf06299a4717ec" providerId="LiveId" clId="{6CBE2480-D47C-4E83-B010-872282B54B5A}" dt="2020-05-19T12:29:25.329" v="1148"/>
        <pc:sldMkLst>
          <pc:docMk/>
          <pc:sldMk cId="3458553374" sldId="258"/>
        </pc:sldMkLst>
        <pc:spChg chg="mod">
          <ac:chgData name="Kal Rabb" userId="3edf06299a4717ec" providerId="LiveId" clId="{6CBE2480-D47C-4E83-B010-872282B54B5A}" dt="2020-05-19T12:29:25.329" v="1148"/>
          <ac:spMkLst>
            <pc:docMk/>
            <pc:sldMk cId="3458553374" sldId="258"/>
            <ac:spMk id="2" creationId="{4F9BBC90-FF7F-44C9-A6A5-241EE6D7D723}"/>
          </ac:spMkLst>
        </pc:spChg>
        <pc:spChg chg="mod">
          <ac:chgData name="Kal Rabb" userId="3edf06299a4717ec" providerId="LiveId" clId="{6CBE2480-D47C-4E83-B010-872282B54B5A}" dt="2020-05-19T12:29:25.329" v="1148"/>
          <ac:spMkLst>
            <pc:docMk/>
            <pc:sldMk cId="3458553374" sldId="258"/>
            <ac:spMk id="3" creationId="{994AC2E9-3186-4B53-A7B6-BBB6072148C6}"/>
          </ac:spMkLst>
        </pc:spChg>
      </pc:sldChg>
      <pc:sldChg chg="modSp">
        <pc:chgData name="Kal Rabb" userId="3edf06299a4717ec" providerId="LiveId" clId="{6CBE2480-D47C-4E83-B010-872282B54B5A}" dt="2020-05-19T12:29:25.329" v="1148"/>
        <pc:sldMkLst>
          <pc:docMk/>
          <pc:sldMk cId="4261383659" sldId="263"/>
        </pc:sldMkLst>
        <pc:spChg chg="mod">
          <ac:chgData name="Kal Rabb" userId="3edf06299a4717ec" providerId="LiveId" clId="{6CBE2480-D47C-4E83-B010-872282B54B5A}" dt="2020-05-19T12:29:25.329" v="1148"/>
          <ac:spMkLst>
            <pc:docMk/>
            <pc:sldMk cId="4261383659" sldId="263"/>
            <ac:spMk id="15362" creationId="{00000000-0000-0000-0000-000000000000}"/>
          </ac:spMkLst>
        </pc:spChg>
      </pc:sldChg>
      <pc:sldChg chg="modSp mod">
        <pc:chgData name="Kal Rabb" userId="3edf06299a4717ec" providerId="LiveId" clId="{6CBE2480-D47C-4E83-B010-872282B54B5A}" dt="2020-05-19T12:29:25.329" v="1148"/>
        <pc:sldMkLst>
          <pc:docMk/>
          <pc:sldMk cId="1473832064" sldId="264"/>
        </pc:sldMkLst>
        <pc:spChg chg="mod">
          <ac:chgData name="Kal Rabb" userId="3edf06299a4717ec" providerId="LiveId" clId="{6CBE2480-D47C-4E83-B010-872282B54B5A}" dt="2020-05-19T12:16:23.533" v="249" actId="1076"/>
          <ac:spMkLst>
            <pc:docMk/>
            <pc:sldMk cId="1473832064" sldId="264"/>
            <ac:spMk id="2" creationId="{D7A14F88-231B-4E42-97FE-E8BCBBD4365C}"/>
          </ac:spMkLst>
        </pc:spChg>
        <pc:spChg chg="mod">
          <ac:chgData name="Kal Rabb" userId="3edf06299a4717ec" providerId="LiveId" clId="{6CBE2480-D47C-4E83-B010-872282B54B5A}" dt="2020-05-19T12:29:25.329" v="1148"/>
          <ac:spMkLst>
            <pc:docMk/>
            <pc:sldMk cId="1473832064" sldId="264"/>
            <ac:spMk id="3" creationId="{00000000-0000-0000-0000-000000000000}"/>
          </ac:spMkLst>
        </pc:spChg>
        <pc:spChg chg="mod">
          <ac:chgData name="Kal Rabb" userId="3edf06299a4717ec" providerId="LiveId" clId="{6CBE2480-D47C-4E83-B010-872282B54B5A}" dt="2020-05-19T12:16:19.452" v="248" actId="1076"/>
          <ac:spMkLst>
            <pc:docMk/>
            <pc:sldMk cId="1473832064" sldId="264"/>
            <ac:spMk id="5" creationId="{6E312DE3-E9D9-4B72-B4C1-6A6E953CFA6B}"/>
          </ac:spMkLst>
        </pc:spChg>
        <pc:spChg chg="mod">
          <ac:chgData name="Kal Rabb" userId="3edf06299a4717ec" providerId="LiveId" clId="{6CBE2480-D47C-4E83-B010-872282B54B5A}" dt="2020-05-19T12:29:25.329" v="1148"/>
          <ac:spMkLst>
            <pc:docMk/>
            <pc:sldMk cId="1473832064" sldId="264"/>
            <ac:spMk id="16386" creationId="{00000000-0000-0000-0000-000000000000}"/>
          </ac:spMkLst>
        </pc:spChg>
      </pc:sldChg>
      <pc:sldChg chg="addSp delSp modSp new mod">
        <pc:chgData name="Kal Rabb" userId="3edf06299a4717ec" providerId="LiveId" clId="{6CBE2480-D47C-4E83-B010-872282B54B5A}" dt="2020-05-19T12:29:25.329" v="1148"/>
        <pc:sldMkLst>
          <pc:docMk/>
          <pc:sldMk cId="2563769312" sldId="265"/>
        </pc:sldMkLst>
        <pc:spChg chg="mod">
          <ac:chgData name="Kal Rabb" userId="3edf06299a4717ec" providerId="LiveId" clId="{6CBE2480-D47C-4E83-B010-872282B54B5A}" dt="2020-05-19T12:29:25.329" v="1148"/>
          <ac:spMkLst>
            <pc:docMk/>
            <pc:sldMk cId="2563769312" sldId="265"/>
            <ac:spMk id="2" creationId="{F9FF181E-25D1-41FE-8480-9C8D9194B609}"/>
          </ac:spMkLst>
        </pc:spChg>
        <pc:spChg chg="del">
          <ac:chgData name="Kal Rabb" userId="3edf06299a4717ec" providerId="LiveId" clId="{6CBE2480-D47C-4E83-B010-872282B54B5A}" dt="2020-05-19T12:20:35.673" v="251"/>
          <ac:spMkLst>
            <pc:docMk/>
            <pc:sldMk cId="2563769312" sldId="265"/>
            <ac:spMk id="3" creationId="{913DACCA-6C1A-44C4-82AE-198D3C743125}"/>
          </ac:spMkLst>
        </pc:spChg>
        <pc:spChg chg="add mod">
          <ac:chgData name="Kal Rabb" userId="3edf06299a4717ec" providerId="LiveId" clId="{6CBE2480-D47C-4E83-B010-872282B54B5A}" dt="2020-05-19T12:21:14.515" v="286" actId="14100"/>
          <ac:spMkLst>
            <pc:docMk/>
            <pc:sldMk cId="2563769312" sldId="265"/>
            <ac:spMk id="4" creationId="{31C255E5-573B-4E26-BCAB-6999DD306E63}"/>
          </ac:spMkLst>
        </pc:spChg>
        <pc:spChg chg="add mod">
          <ac:chgData name="Kal Rabb" userId="3edf06299a4717ec" providerId="LiveId" clId="{6CBE2480-D47C-4E83-B010-872282B54B5A}" dt="2020-05-19T12:23:59.156" v="639" actId="1076"/>
          <ac:spMkLst>
            <pc:docMk/>
            <pc:sldMk cId="2563769312" sldId="265"/>
            <ac:spMk id="5" creationId="{E9789246-25B2-4799-8CA1-751E6A99EFFF}"/>
          </ac:spMkLst>
        </pc:spChg>
        <pc:picChg chg="add mod">
          <ac:chgData name="Kal Rabb" userId="3edf06299a4717ec" providerId="LiveId" clId="{6CBE2480-D47C-4E83-B010-872282B54B5A}" dt="2020-05-19T12:20:46.468" v="276" actId="1076"/>
          <ac:picMkLst>
            <pc:docMk/>
            <pc:sldMk cId="2563769312" sldId="265"/>
            <ac:picMk id="1026" creationId="{809A87AB-63F2-4926-806E-BCB1D8039E12}"/>
          </ac:picMkLst>
        </pc:picChg>
      </pc:sldChg>
      <pc:sldChg chg="modSp new mod modNotesTx">
        <pc:chgData name="Kal Rabb" userId="3edf06299a4717ec" providerId="LiveId" clId="{6CBE2480-D47C-4E83-B010-872282B54B5A}" dt="2020-05-19T12:29:25.329" v="1148"/>
        <pc:sldMkLst>
          <pc:docMk/>
          <pc:sldMk cId="490743" sldId="266"/>
        </pc:sldMkLst>
        <pc:spChg chg="mod">
          <ac:chgData name="Kal Rabb" userId="3edf06299a4717ec" providerId="LiveId" clId="{6CBE2480-D47C-4E83-B010-872282B54B5A}" dt="2020-05-19T12:29:25.329" v="1148"/>
          <ac:spMkLst>
            <pc:docMk/>
            <pc:sldMk cId="490743" sldId="266"/>
            <ac:spMk id="2" creationId="{7851B60B-228F-4DF4-82A5-2C4B009111F5}"/>
          </ac:spMkLst>
        </pc:spChg>
        <pc:spChg chg="mod">
          <ac:chgData name="Kal Rabb" userId="3edf06299a4717ec" providerId="LiveId" clId="{6CBE2480-D47C-4E83-B010-872282B54B5A}" dt="2020-05-19T12:29:25.329" v="1148"/>
          <ac:spMkLst>
            <pc:docMk/>
            <pc:sldMk cId="490743" sldId="266"/>
            <ac:spMk id="3" creationId="{F0335C12-6BB5-46E9-94B4-2E3C9D2C7C52}"/>
          </ac:spMkLst>
        </pc:spChg>
      </pc:sldChg>
      <pc:sldChg chg="modSp new mod">
        <pc:chgData name="Kal Rabb" userId="3edf06299a4717ec" providerId="LiveId" clId="{6CBE2480-D47C-4E83-B010-872282B54B5A}" dt="2020-05-19T12:29:25.329" v="1148"/>
        <pc:sldMkLst>
          <pc:docMk/>
          <pc:sldMk cId="20149483" sldId="267"/>
        </pc:sldMkLst>
        <pc:spChg chg="mod">
          <ac:chgData name="Kal Rabb" userId="3edf06299a4717ec" providerId="LiveId" clId="{6CBE2480-D47C-4E83-B010-872282B54B5A}" dt="2020-05-19T12:29:25.329" v="1148"/>
          <ac:spMkLst>
            <pc:docMk/>
            <pc:sldMk cId="20149483" sldId="267"/>
            <ac:spMk id="2" creationId="{F4B6AF9F-8058-4236-AD0C-9E215F82B8BE}"/>
          </ac:spMkLst>
        </pc:spChg>
        <pc:spChg chg="mod">
          <ac:chgData name="Kal Rabb" userId="3edf06299a4717ec" providerId="LiveId" clId="{6CBE2480-D47C-4E83-B010-872282B54B5A}" dt="2020-05-19T12:29:25.329" v="1148"/>
          <ac:spMkLst>
            <pc:docMk/>
            <pc:sldMk cId="20149483" sldId="267"/>
            <ac:spMk id="3" creationId="{66162B3B-1391-4F9A-8FD7-1E7B1C96A2AE}"/>
          </ac:spMkLst>
        </pc:spChg>
      </pc:sldChg>
      <pc:sldChg chg="modSp new mod">
        <pc:chgData name="Kal Rabb" userId="3edf06299a4717ec" providerId="LiveId" clId="{6CBE2480-D47C-4E83-B010-872282B54B5A}" dt="2020-05-19T12:29:25.329" v="1148"/>
        <pc:sldMkLst>
          <pc:docMk/>
          <pc:sldMk cId="4012985865" sldId="268"/>
        </pc:sldMkLst>
        <pc:spChg chg="mod">
          <ac:chgData name="Kal Rabb" userId="3edf06299a4717ec" providerId="LiveId" clId="{6CBE2480-D47C-4E83-B010-872282B54B5A}" dt="2020-05-19T12:29:25.329" v="1148"/>
          <ac:spMkLst>
            <pc:docMk/>
            <pc:sldMk cId="4012985865" sldId="268"/>
            <ac:spMk id="2" creationId="{1E8415E1-B0DE-4CED-ADB7-208BFD92B5BF}"/>
          </ac:spMkLst>
        </pc:spChg>
        <pc:spChg chg="mod">
          <ac:chgData name="Kal Rabb" userId="3edf06299a4717ec" providerId="LiveId" clId="{6CBE2480-D47C-4E83-B010-872282B54B5A}" dt="2020-05-19T12:29:25.329" v="1148"/>
          <ac:spMkLst>
            <pc:docMk/>
            <pc:sldMk cId="4012985865" sldId="268"/>
            <ac:spMk id="3" creationId="{D4E4BBD1-F46B-4816-A5B8-B48B8393928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37C28A-A6EB-442E-98EF-73EDE40A813D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7AC0DE-BCDE-4A6A-A961-81D3CCAB0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319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AC0DE-BCDE-4A6A-A961-81D3CCAB03D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582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i.e. Traditional approach is spend weeks on requirements &amp; theory of requirements; then spend weeks on arch and arch theory.  We will take a more hands on approach.</a:t>
            </a:r>
          </a:p>
          <a:p>
            <a:endParaRPr lang="en-US" dirty="0"/>
          </a:p>
          <a:p>
            <a:r>
              <a:rPr lang="en-US" dirty="0"/>
              <a:t>Software architecture is rooted in computer architecture – the</a:t>
            </a:r>
            <a:r>
              <a:rPr lang="en-US" baseline="0" dirty="0"/>
              <a:t> development of software architecture centers around how to make developing software easier and the process more robust.</a:t>
            </a:r>
          </a:p>
          <a:p>
            <a:endParaRPr lang="en-US" baseline="0" dirty="0"/>
          </a:p>
          <a:p>
            <a:r>
              <a:rPr lang="en-US" baseline="0" dirty="0"/>
              <a:t>Talk about definitions of CPU, Memory, etc.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7AC0DE-BCDE-4A6A-A961-81D3CCAB03D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558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7AC0DE-BCDE-4A6A-A961-81D3CCAB03D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323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7AC0DE-BCDE-4A6A-A961-81D3CCAB03D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4053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87737-2267-A34C-AD1A-E765D3F13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2CF289-A489-A4EE-6951-41BE5A887C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536107-7D01-36B2-05F4-C4860DF4DD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5C41B9-F508-01A3-B7FD-B42B222393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7AC0DE-BCDE-4A6A-A961-81D3CCAB03D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287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2520-079D-4567-A3F3-262507A3A58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12A2-4015-46A4-9BED-8768A4085E4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6106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2520-079D-4567-A3F3-262507A3A58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12A2-4015-46A4-9BED-8768A4085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785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2520-079D-4567-A3F3-262507A3A58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12A2-4015-46A4-9BED-8768A4085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186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2520-079D-4567-A3F3-262507A3A58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12A2-4015-46A4-9BED-8768A4085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837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2520-079D-4567-A3F3-262507A3A58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12A2-4015-46A4-9BED-8768A4085E4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6484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2520-079D-4567-A3F3-262507A3A58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12A2-4015-46A4-9BED-8768A4085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442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2520-079D-4567-A3F3-262507A3A58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12A2-4015-46A4-9BED-8768A4085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109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2520-079D-4567-A3F3-262507A3A58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12A2-4015-46A4-9BED-8768A4085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418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2520-079D-4567-A3F3-262507A3A58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12A2-4015-46A4-9BED-8768A4085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682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A082520-079D-4567-A3F3-262507A3A58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E212A2-4015-46A4-9BED-8768A4085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579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2520-079D-4567-A3F3-262507A3A58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12A2-4015-46A4-9BED-8768A4085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897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A082520-079D-4567-A3F3-262507A3A580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AE212A2-4015-46A4-9BED-8768A4085E4D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5873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xkcd.com/2324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73CEC-ED5D-4BDF-BAF3-B8102AAA4D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Computer Architecture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B8BAD9-DDF9-49B2-B384-949532EE08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19"/>
            <a:ext cx="10058400" cy="1854803"/>
          </a:xfrm>
        </p:spPr>
        <p:txBody>
          <a:bodyPr/>
          <a:lstStyle/>
          <a:p>
            <a:r>
              <a:rPr lang="en-US" dirty="0"/>
              <a:t>A drive-by …</a:t>
            </a:r>
          </a:p>
          <a:p>
            <a:endParaRPr lang="en-US" dirty="0"/>
          </a:p>
          <a:p>
            <a:r>
              <a:rPr lang="en-US"/>
              <a:t>SWEN-440</a:t>
            </a:r>
            <a:br>
              <a:rPr lang="en-US"/>
            </a:br>
            <a:r>
              <a:rPr lang="en-US"/>
              <a:t>System Requirements and Architecture Engineering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886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ld Days 2">
            <a:extLst>
              <a:ext uri="{FF2B5EF4-FFF2-40B4-BE49-F238E27FC236}">
                <a16:creationId xmlns:a16="http://schemas.microsoft.com/office/drawing/2014/main" id="{9CCE6267-5BB1-4F99-8EFA-E260FB975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704850"/>
            <a:ext cx="6096000" cy="544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32104D9-7355-4E2F-9B72-AC622C61DB41}"/>
              </a:ext>
            </a:extLst>
          </p:cNvPr>
          <p:cNvSpPr/>
          <p:nvPr/>
        </p:nvSpPr>
        <p:spPr>
          <a:xfrm>
            <a:off x="319472" y="5845950"/>
            <a:ext cx="24326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https://xkcd.com/2324/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524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58FF7-FF11-42EC-BBDD-013A03333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Fundamentals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86748E-5A2A-4409-BC22-B2B9DD64F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10058401" cy="1051638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/>
              <a:t>Hardware fundamentals shape architectural decisions — knowing the tradeoffs helps you choose wisely</a:t>
            </a:r>
          </a:p>
          <a:p>
            <a:pPr lvl="0"/>
            <a:r>
              <a:rPr lang="en-US" dirty="0"/>
              <a:t>Main components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ABEB27-C8A5-A2DC-3242-A0828027B40C}"/>
              </a:ext>
            </a:extLst>
          </p:cNvPr>
          <p:cNvSpPr txBox="1"/>
          <p:nvPr/>
        </p:nvSpPr>
        <p:spPr>
          <a:xfrm>
            <a:off x="1097279" y="2867524"/>
            <a:ext cx="5029200" cy="26468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dirty="0"/>
              <a:t>CPU</a:t>
            </a:r>
          </a:p>
          <a:p>
            <a:pPr marL="574675" lvl="1" indent="-287338">
              <a:buFont typeface="Arial" panose="020B0604020202020204" pitchFamily="34" charset="0"/>
              <a:buChar char="•"/>
            </a:pPr>
            <a:r>
              <a:rPr lang="en-US" sz="1600" dirty="0"/>
              <a:t>Clock speed → sometimes critical</a:t>
            </a:r>
          </a:p>
          <a:p>
            <a:pPr marL="574675" lvl="1" indent="-287338">
              <a:buFont typeface="Arial" panose="020B0604020202020204" pitchFamily="34" charset="0"/>
              <a:buChar char="•"/>
            </a:pPr>
            <a:r>
              <a:rPr lang="en-US" sz="1600" dirty="0"/>
              <a:t>Number of cores → affects parallelism</a:t>
            </a:r>
          </a:p>
          <a:p>
            <a:pPr marL="574675" lvl="1" indent="-287338">
              <a:buFont typeface="Arial" panose="020B0604020202020204" pitchFamily="34" charset="0"/>
              <a:buChar char="•"/>
            </a:pPr>
            <a:r>
              <a:rPr lang="en-US" sz="1600" dirty="0"/>
              <a:t>ISA (x86-64, ARM) → affects which cloud instance types and container images are compatible</a:t>
            </a:r>
          </a:p>
          <a:p>
            <a:endParaRPr lang="en-US" dirty="0"/>
          </a:p>
          <a:p>
            <a:r>
              <a:rPr lang="en-US" dirty="0"/>
              <a:t>Memory</a:t>
            </a:r>
          </a:p>
          <a:p>
            <a:pPr marL="574675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Available capacity → constrains design decisions (e.g. streaming vs. loading data into memory)</a:t>
            </a:r>
          </a:p>
          <a:p>
            <a:pPr marL="574675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JRE / DB / cache tuning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38BEE6-85D5-56CA-0CE8-A19E5ADBF044}"/>
              </a:ext>
            </a:extLst>
          </p:cNvPr>
          <p:cNvSpPr txBox="1"/>
          <p:nvPr/>
        </p:nvSpPr>
        <p:spPr>
          <a:xfrm>
            <a:off x="6126480" y="2867524"/>
            <a:ext cx="5029200" cy="31393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dirty="0"/>
              <a:t>Storage</a:t>
            </a:r>
          </a:p>
          <a:p>
            <a:pPr marL="515938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Types (HDD / SSD / </a:t>
            </a:r>
            <a:r>
              <a:rPr lang="en-US" sz="1600" dirty="0" err="1"/>
              <a:t>NVMe</a:t>
            </a:r>
            <a:r>
              <a:rPr lang="en-US" sz="1600" dirty="0"/>
              <a:t> / cloud / tape) → cost / performance</a:t>
            </a:r>
          </a:p>
          <a:p>
            <a:pPr marL="515938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IOPS → bottleneck</a:t>
            </a:r>
          </a:p>
          <a:p>
            <a:pPr marL="515938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Reliability (RAID / distributed FS / redundancy)</a:t>
            </a:r>
          </a:p>
          <a:p>
            <a:pPr marL="515938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Cloud storage tiers (hot/warm/cold) → cost vs. access latency tradeoff</a:t>
            </a:r>
          </a:p>
          <a:p>
            <a:endParaRPr lang="en-US" dirty="0"/>
          </a:p>
          <a:p>
            <a:r>
              <a:rPr lang="en-US" dirty="0"/>
              <a:t>Bus</a:t>
            </a:r>
          </a:p>
          <a:p>
            <a:pPr marL="515938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Data movement (bus / interconnect) → bandwidth and latency create bottlenecks between components</a:t>
            </a:r>
          </a:p>
        </p:txBody>
      </p:sp>
    </p:spTree>
    <p:extLst>
      <p:ext uri="{BB962C8B-B14F-4D97-AF65-F5344CB8AC3E}">
        <p14:creationId xmlns:p14="http://schemas.microsoft.com/office/powerpoint/2010/main" val="2145067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9496C77-E626-445E-8E07-824BF42D68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66" y="1204863"/>
            <a:ext cx="4033697" cy="315489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C73A1C3-2F20-469A-B209-0A93311D7DA7}"/>
              </a:ext>
            </a:extLst>
          </p:cNvPr>
          <p:cNvSpPr/>
          <p:nvPr/>
        </p:nvSpPr>
        <p:spPr>
          <a:xfrm>
            <a:off x="82871" y="6429260"/>
            <a:ext cx="73510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J. Baer, Computer Systems Architecture, Computer Science Press, p. 5, 1980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2D074F-42DE-1EF9-4EB2-64C380DD3DF5}"/>
              </a:ext>
            </a:extLst>
          </p:cNvPr>
          <p:cNvSpPr txBox="1"/>
          <p:nvPr/>
        </p:nvSpPr>
        <p:spPr>
          <a:xfrm>
            <a:off x="4970033" y="1158078"/>
            <a:ext cx="710188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Input</a:t>
            </a:r>
          </a:p>
          <a:p>
            <a:pPr marL="457200" indent="-285750">
              <a:buFont typeface="Arial" panose="020B0604020202020204" pitchFamily="34" charset="0"/>
              <a:buChar char="•"/>
            </a:pPr>
            <a:r>
              <a:rPr lang="en-US" sz="1600" dirty="0"/>
              <a:t>Incoming data &amp; instructions from keyboard, punched cards, network, sensors, files, …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Memory</a:t>
            </a:r>
          </a:p>
          <a:p>
            <a:pPr marL="457200" indent="-282575">
              <a:buFont typeface="Arial" panose="020B0604020202020204" pitchFamily="34" charset="0"/>
              <a:buChar char="•"/>
            </a:pPr>
            <a:r>
              <a:rPr lang="en-US" sz="1600" dirty="0"/>
              <a:t>Stores instructions &amp; data</a:t>
            </a:r>
          </a:p>
          <a:p>
            <a:pPr marL="457200" indent="-285750">
              <a:buFont typeface="Arial" panose="020B0604020202020204" pitchFamily="34" charset="0"/>
              <a:buChar char="•"/>
            </a:pPr>
            <a:r>
              <a:rPr lang="en-US" sz="1600" dirty="0"/>
              <a:t>CPU can extract &amp; execute instructions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ALU (arithmetic logic unit)</a:t>
            </a:r>
          </a:p>
          <a:p>
            <a:pPr marL="457200" indent="-282575">
              <a:buFont typeface="Arial" panose="020B0604020202020204" pitchFamily="34" charset="0"/>
              <a:buChar char="•"/>
            </a:pPr>
            <a:r>
              <a:rPr lang="en-US" sz="1600" dirty="0"/>
              <a:t>Execute calculations (+, -, </a:t>
            </a:r>
            <a:r>
              <a:rPr lang="en-US" sz="1600" dirty="0" err="1"/>
              <a:t>etc</a:t>
            </a:r>
            <a:r>
              <a:rPr lang="en-US" sz="1600" dirty="0"/>
              <a:t>), logic (AND, OR, </a:t>
            </a:r>
            <a:r>
              <a:rPr lang="en-US" sz="1600" dirty="0" err="1"/>
              <a:t>etc</a:t>
            </a:r>
            <a:r>
              <a:rPr lang="en-US" sz="1600" dirty="0"/>
              <a:t>), and instructions</a:t>
            </a:r>
          </a:p>
          <a:p>
            <a:pPr marL="457200" indent="-282575">
              <a:buFont typeface="Arial" panose="020B0604020202020204" pitchFamily="34" charset="0"/>
              <a:buChar char="•"/>
            </a:pPr>
            <a:r>
              <a:rPr lang="en-US" sz="1600" dirty="0"/>
              <a:t>Retrieved from memory</a:t>
            </a:r>
          </a:p>
          <a:p>
            <a:pPr marL="457200" indent="-282575">
              <a:buFont typeface="Arial" panose="020B0604020202020204" pitchFamily="34" charset="0"/>
              <a:buChar char="•"/>
            </a:pPr>
            <a:r>
              <a:rPr lang="en-US" sz="1600" dirty="0"/>
              <a:t>Returns to memory, output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Control unit</a:t>
            </a:r>
          </a:p>
          <a:p>
            <a:pPr marL="457200" indent="-282575">
              <a:buFont typeface="Arial" panose="020B0604020202020204" pitchFamily="34" charset="0"/>
              <a:buChar char="•"/>
            </a:pPr>
            <a:r>
              <a:rPr lang="en-US" sz="1600" dirty="0"/>
              <a:t>Direct the flows of data and instructions</a:t>
            </a:r>
          </a:p>
          <a:p>
            <a:pPr marL="457200" indent="-282575">
              <a:buFont typeface="Arial" panose="020B0604020202020204" pitchFamily="34" charset="0"/>
              <a:buChar char="•"/>
            </a:pPr>
            <a:r>
              <a:rPr lang="en-US" sz="1600" dirty="0"/>
              <a:t>Ensures instruction correct order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Output</a:t>
            </a:r>
          </a:p>
          <a:p>
            <a:pPr marL="457200" indent="-285750">
              <a:buFont typeface="Arial" panose="020B0604020202020204" pitchFamily="34" charset="0"/>
              <a:buChar char="•"/>
            </a:pPr>
            <a:r>
              <a:rPr lang="en-US" sz="1600" dirty="0"/>
              <a:t>Sends result to the world: monitor, printer, network, 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98A9A0-AB41-C844-9390-DD6C84EB1B25}"/>
              </a:ext>
            </a:extLst>
          </p:cNvPr>
          <p:cNvSpPr txBox="1"/>
          <p:nvPr/>
        </p:nvSpPr>
        <p:spPr>
          <a:xfrm>
            <a:off x="479823" y="4486568"/>
            <a:ext cx="457595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Stored-program architecture proposed in the 1940s</a:t>
            </a:r>
          </a:p>
          <a:p>
            <a:r>
              <a:rPr lang="en-US" sz="1600" dirty="0"/>
              <a:t>Separates </a:t>
            </a:r>
          </a:p>
          <a:p>
            <a:pPr marL="398463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Control</a:t>
            </a:r>
          </a:p>
          <a:p>
            <a:pPr marL="398463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Processing</a:t>
            </a:r>
          </a:p>
          <a:p>
            <a:pPr marL="398463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Memory</a:t>
            </a:r>
          </a:p>
          <a:p>
            <a:pPr marL="398463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I/O</a:t>
            </a:r>
          </a:p>
          <a:p>
            <a:r>
              <a:rPr lang="en-US" sz="1600" dirty="0"/>
              <a:t>Flexible &amp; general purpose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23C78A-7D57-BB79-5B88-C5038FDE1C78}"/>
              </a:ext>
            </a:extLst>
          </p:cNvPr>
          <p:cNvSpPr txBox="1"/>
          <p:nvPr/>
        </p:nvSpPr>
        <p:spPr>
          <a:xfrm>
            <a:off x="4970033" y="5211693"/>
            <a:ext cx="6901031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dirty="0"/>
              <a:t>Bottleneck: CPU and memory share a single bus – data and instructions compete for the same channel</a:t>
            </a:r>
          </a:p>
          <a:p>
            <a:r>
              <a:rPr lang="en-US" sz="1600" dirty="0"/>
              <a:t>Architectural Implications: Cache hierarchies (L1/L2/L3), memory-bound vs compute-bound workloads, shared memory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A16187C-B748-F8FE-59F4-46EFDF87B98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6024" y="91575"/>
            <a:ext cx="10058400" cy="906463"/>
          </a:xfrm>
        </p:spPr>
        <p:txBody>
          <a:bodyPr/>
          <a:lstStyle/>
          <a:p>
            <a:r>
              <a:rPr lang="en-US" dirty="0"/>
              <a:t>Von Neumann Architecture &amp; Bottleneck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37D00BA-D0E1-F283-AAEB-B4473FA1022B}"/>
              </a:ext>
            </a:extLst>
          </p:cNvPr>
          <p:cNvCxnSpPr/>
          <p:nvPr/>
        </p:nvCxnSpPr>
        <p:spPr>
          <a:xfrm>
            <a:off x="591466" y="998038"/>
            <a:ext cx="10796004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1834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D941B-369E-4544-8F9F-1B6044433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 your software on a computer … looks like this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A11BA25-3A3A-4D7B-85FE-2F2177BAE1F3}"/>
              </a:ext>
            </a:extLst>
          </p:cNvPr>
          <p:cNvSpPr/>
          <p:nvPr/>
        </p:nvSpPr>
        <p:spPr>
          <a:xfrm>
            <a:off x="1223979" y="2273653"/>
            <a:ext cx="4654591" cy="772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Application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F736D36-ED3D-419A-A734-ADF481756C02}"/>
              </a:ext>
            </a:extLst>
          </p:cNvPr>
          <p:cNvSpPr/>
          <p:nvPr/>
        </p:nvSpPr>
        <p:spPr>
          <a:xfrm>
            <a:off x="1223978" y="5092561"/>
            <a:ext cx="4654591" cy="772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Circuits / Devices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CE54EC6-9A63-4E4A-AF66-5910DA1EBCCB}"/>
              </a:ext>
            </a:extLst>
          </p:cNvPr>
          <p:cNvSpPr/>
          <p:nvPr/>
        </p:nvSpPr>
        <p:spPr>
          <a:xfrm>
            <a:off x="1223979" y="4178162"/>
            <a:ext cx="1404048" cy="772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CPU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FAC5B12-8416-4862-A805-DD92E393DD89}"/>
              </a:ext>
            </a:extLst>
          </p:cNvPr>
          <p:cNvSpPr/>
          <p:nvPr/>
        </p:nvSpPr>
        <p:spPr>
          <a:xfrm>
            <a:off x="2849250" y="4178162"/>
            <a:ext cx="1404048" cy="772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Memory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81546FA-EA03-4B86-80BF-8222CB4EA79E}"/>
              </a:ext>
            </a:extLst>
          </p:cNvPr>
          <p:cNvSpPr/>
          <p:nvPr/>
        </p:nvSpPr>
        <p:spPr>
          <a:xfrm>
            <a:off x="4474521" y="4178162"/>
            <a:ext cx="1404048" cy="772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I/O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73CAFAD-9F3A-4D7F-BE03-08571B779E3E}"/>
              </a:ext>
            </a:extLst>
          </p:cNvPr>
          <p:cNvSpPr/>
          <p:nvPr/>
        </p:nvSpPr>
        <p:spPr>
          <a:xfrm>
            <a:off x="1223978" y="3239184"/>
            <a:ext cx="4654591" cy="772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OS / Drivers</a:t>
            </a:r>
          </a:p>
        </p:txBody>
      </p:sp>
      <p:sp>
        <p:nvSpPr>
          <p:cNvPr id="28" name="Arrow: Left 27">
            <a:extLst>
              <a:ext uri="{FF2B5EF4-FFF2-40B4-BE49-F238E27FC236}">
                <a16:creationId xmlns:a16="http://schemas.microsoft.com/office/drawing/2014/main" id="{E4518D73-F7E3-4BDA-A250-D7CB8E64F74D}"/>
              </a:ext>
            </a:extLst>
          </p:cNvPr>
          <p:cNvSpPr/>
          <p:nvPr/>
        </p:nvSpPr>
        <p:spPr>
          <a:xfrm>
            <a:off x="5955254" y="3849426"/>
            <a:ext cx="3180101" cy="502920"/>
          </a:xfrm>
          <a:prstGeom prst="leftArrow">
            <a:avLst/>
          </a:prstGeom>
          <a:ln w="12700" cap="flat" cmpd="sng" algn="ctr">
            <a:solidFill>
              <a:srgbClr val="BD582C"/>
            </a:solidFill>
            <a:prstDash val="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dk1"/>
                </a:solidFill>
              </a:rPr>
              <a:t>Instruction set</a:t>
            </a: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1FAAC75E-175A-4652-B786-90FF064CE5BA}"/>
              </a:ext>
            </a:extLst>
          </p:cNvPr>
          <p:cNvSpPr/>
          <p:nvPr/>
        </p:nvSpPr>
        <p:spPr>
          <a:xfrm flipH="1">
            <a:off x="5955252" y="4356100"/>
            <a:ext cx="3180104" cy="50292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dk1"/>
                </a:solidFill>
              </a:rPr>
              <a:t>Binary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A3F9C1E7-0250-CE94-BEC5-50F93189C202}"/>
              </a:ext>
            </a:extLst>
          </p:cNvPr>
          <p:cNvSpPr/>
          <p:nvPr/>
        </p:nvSpPr>
        <p:spPr>
          <a:xfrm flipH="1">
            <a:off x="5955253" y="3374131"/>
            <a:ext cx="3180099" cy="50292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Runtime c</a:t>
            </a:r>
            <a:r>
              <a:rPr lang="en-US" dirty="0">
                <a:solidFill>
                  <a:schemeClr val="dk1"/>
                </a:solidFill>
              </a:rPr>
              <a:t>ompiled libraries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FAD92445-CC97-8D3B-6032-AFE169B1DF8C}"/>
              </a:ext>
            </a:extLst>
          </p:cNvPr>
          <p:cNvSpPr/>
          <p:nvPr/>
        </p:nvSpPr>
        <p:spPr>
          <a:xfrm flipH="1">
            <a:off x="5955255" y="2408600"/>
            <a:ext cx="3180096" cy="50292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dk1"/>
                </a:solidFill>
              </a:rPr>
              <a:t>High level language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5192B8F2-7A8D-8494-4B02-FF493FD64B6C}"/>
              </a:ext>
            </a:extLst>
          </p:cNvPr>
          <p:cNvSpPr/>
          <p:nvPr/>
        </p:nvSpPr>
        <p:spPr>
          <a:xfrm flipH="1">
            <a:off x="5955251" y="5227508"/>
            <a:ext cx="3180105" cy="50292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Transistors, resistors, wiring, …</a:t>
            </a:r>
          </a:p>
        </p:txBody>
      </p:sp>
    </p:spTree>
    <p:extLst>
      <p:ext uri="{BB962C8B-B14F-4D97-AF65-F5344CB8AC3E}">
        <p14:creationId xmlns:p14="http://schemas.microsoft.com/office/powerpoint/2010/main" val="648451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D941B-369E-4544-8F9F-1B6044433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 / Drivers: The Abstraction Layer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A11BA25-3A3A-4D7B-85FE-2F2177BAE1F3}"/>
              </a:ext>
            </a:extLst>
          </p:cNvPr>
          <p:cNvSpPr/>
          <p:nvPr/>
        </p:nvSpPr>
        <p:spPr>
          <a:xfrm>
            <a:off x="1223979" y="2273653"/>
            <a:ext cx="4654591" cy="772815"/>
          </a:xfrm>
          <a:prstGeom prst="rect">
            <a:avLst/>
          </a:prstGeom>
          <a:solidFill>
            <a:srgbClr val="CC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4A4A4A"/>
                </a:solidFill>
              </a:rPr>
              <a:t>Application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F736D36-ED3D-419A-A734-ADF481756C02}"/>
              </a:ext>
            </a:extLst>
          </p:cNvPr>
          <p:cNvSpPr/>
          <p:nvPr/>
        </p:nvSpPr>
        <p:spPr>
          <a:xfrm>
            <a:off x="1223978" y="5092561"/>
            <a:ext cx="4654591" cy="772815"/>
          </a:xfrm>
          <a:prstGeom prst="rect">
            <a:avLst/>
          </a:prstGeom>
          <a:solidFill>
            <a:srgbClr val="CC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4A4A4A"/>
                </a:solidFill>
              </a:rPr>
              <a:t>Circuits / Devices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CE54EC6-9A63-4E4A-AF66-5910DA1EBCCB}"/>
              </a:ext>
            </a:extLst>
          </p:cNvPr>
          <p:cNvSpPr/>
          <p:nvPr/>
        </p:nvSpPr>
        <p:spPr>
          <a:xfrm>
            <a:off x="1223979" y="4178162"/>
            <a:ext cx="1404048" cy="772815"/>
          </a:xfrm>
          <a:prstGeom prst="rect">
            <a:avLst/>
          </a:prstGeom>
          <a:solidFill>
            <a:srgbClr val="CC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4A4A4A"/>
                </a:solidFill>
              </a:rPr>
              <a:t>CPU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FAC5B12-8416-4862-A805-DD92E393DD89}"/>
              </a:ext>
            </a:extLst>
          </p:cNvPr>
          <p:cNvSpPr/>
          <p:nvPr/>
        </p:nvSpPr>
        <p:spPr>
          <a:xfrm>
            <a:off x="2849250" y="4178162"/>
            <a:ext cx="1404048" cy="772815"/>
          </a:xfrm>
          <a:prstGeom prst="rect">
            <a:avLst/>
          </a:prstGeom>
          <a:solidFill>
            <a:srgbClr val="CC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4A4A4A"/>
                </a:solidFill>
              </a:rPr>
              <a:t>Memory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81546FA-EA03-4B86-80BF-8222CB4EA79E}"/>
              </a:ext>
            </a:extLst>
          </p:cNvPr>
          <p:cNvSpPr/>
          <p:nvPr/>
        </p:nvSpPr>
        <p:spPr>
          <a:xfrm>
            <a:off x="4474521" y="4178162"/>
            <a:ext cx="1404048" cy="772815"/>
          </a:xfrm>
          <a:prstGeom prst="rect">
            <a:avLst/>
          </a:prstGeom>
          <a:solidFill>
            <a:srgbClr val="CC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4A4A4A"/>
                </a:solidFill>
              </a:rPr>
              <a:t>I/O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73CAFAD-9F3A-4D7F-BE03-08571B779E3E}"/>
              </a:ext>
            </a:extLst>
          </p:cNvPr>
          <p:cNvSpPr/>
          <p:nvPr/>
        </p:nvSpPr>
        <p:spPr>
          <a:xfrm>
            <a:off x="1223978" y="3239184"/>
            <a:ext cx="4654591" cy="772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OS / Drivers</a:t>
            </a:r>
          </a:p>
        </p:txBody>
      </p:sp>
      <p:sp>
        <p:nvSpPr>
          <p:cNvPr id="100" name="Detail Box"/>
          <p:cNvSpPr>
            <a:spLocks noGrp="1"/>
          </p:cNvSpPr>
          <p:nvPr/>
        </p:nvSpPr>
        <p:spPr>
          <a:xfrm>
            <a:off x="6096000" y="2199827"/>
            <a:ext cx="5588000" cy="3961740"/>
          </a:xfrm>
          <a:prstGeom prst="rect">
            <a:avLst/>
          </a:prstGeom>
          <a:noFill/>
        </p:spPr>
        <p:txBody>
          <a:bodyPr wrap="square" lIns="91440" tIns="45720" rIns="91440" bIns="45720"/>
          <a:lstStyle/>
          <a:p>
            <a:pPr>
              <a:buNone/>
            </a:pPr>
            <a:r>
              <a:rPr lang="en-US" sz="1600" b="1" dirty="0"/>
              <a:t>The OS abstracts hardware resources</a:t>
            </a:r>
          </a:p>
          <a:p>
            <a:pPr marL="228600" indent="-228600">
              <a:buFont typeface="Arial"/>
              <a:buChar char="•"/>
            </a:pPr>
            <a:r>
              <a:rPr lang="en-US" sz="1600" dirty="0"/>
              <a:t>System calls are the contract — open(), read(), write() work the same regardless of device</a:t>
            </a:r>
          </a:p>
          <a:p>
            <a:pPr marL="228600" indent="-228600">
              <a:buFont typeface="Arial"/>
              <a:buChar char="•"/>
            </a:pPr>
            <a:r>
              <a:rPr lang="en-US" sz="1600" dirty="0"/>
              <a:t>OS manages CPU time, memory, I/O on your app’s behalf</a:t>
            </a:r>
          </a:p>
          <a:p>
            <a:pPr marL="228600" indent="-228600">
              <a:buFont typeface="Arial"/>
              <a:buChar char="•"/>
            </a:pPr>
            <a:r>
              <a:rPr lang="en-US" sz="1600" dirty="0"/>
              <a:t>Your app never talks directly to hardware — ever</a:t>
            </a:r>
          </a:p>
          <a:p>
            <a:pPr>
              <a:buNone/>
            </a:pPr>
            <a:r>
              <a:rPr lang="en-US" sz="1400" dirty="0"/>
              <a:t> </a:t>
            </a:r>
          </a:p>
          <a:p>
            <a:pPr>
              <a:buNone/>
            </a:pPr>
            <a:r>
              <a:rPr lang="en-US" sz="1600" b="1" dirty="0"/>
              <a:t>Drivers abstract specific devices for the OS</a:t>
            </a:r>
          </a:p>
          <a:p>
            <a:pPr marL="228600" indent="-228600">
              <a:buFont typeface="Arial"/>
              <a:buChar char="•"/>
            </a:pPr>
            <a:r>
              <a:rPr lang="en-US" sz="1600" dirty="0"/>
              <a:t>One level below the OS — translates generic OS calls into device-specific commands</a:t>
            </a:r>
          </a:p>
          <a:p>
            <a:pPr marL="228600" indent="-228600">
              <a:buFont typeface="Arial"/>
              <a:buChar char="•"/>
            </a:pPr>
            <a:r>
              <a:rPr lang="en-US" sz="1600" dirty="0"/>
              <a:t>Swap hardware without rewriting application code</a:t>
            </a:r>
          </a:p>
          <a:p>
            <a:pPr>
              <a:buNone/>
            </a:pPr>
            <a:r>
              <a:rPr lang="en-US" sz="1400" dirty="0"/>
              <a:t> </a:t>
            </a:r>
          </a:p>
          <a:p>
            <a:pPr>
              <a:buNone/>
            </a:pPr>
            <a:r>
              <a:rPr lang="en-US" sz="1600" b="1" dirty="0"/>
              <a:t>Architecture implication</a:t>
            </a:r>
          </a:p>
          <a:p>
            <a:pPr marL="228600" indent="-228600">
              <a:buFont typeface="Arial"/>
              <a:buChar char="•"/>
            </a:pPr>
            <a:r>
              <a:rPr lang="en-US" sz="1600" dirty="0"/>
              <a:t>Each layer hides complexity from the one above — a core architecture principle</a:t>
            </a:r>
          </a:p>
          <a:p>
            <a:pPr marL="228600" indent="-228600">
              <a:buFont typeface="Arial"/>
              <a:buChar char="•"/>
            </a:pPr>
            <a:r>
              <a:rPr lang="en-US" sz="1600" dirty="0"/>
              <a:t>Portability constraints and performance ceilings both trace back to these contracts</a:t>
            </a:r>
          </a:p>
        </p:txBody>
      </p:sp>
    </p:spTree>
    <p:extLst>
      <p:ext uri="{BB962C8B-B14F-4D97-AF65-F5344CB8AC3E}">
        <p14:creationId xmlns:p14="http://schemas.microsoft.com/office/powerpoint/2010/main" val="925576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D941B-369E-4544-8F9F-1B6044433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 Set Architecture (ISA)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A11BA25-3A3A-4D7B-85FE-2F2177BAE1F3}"/>
              </a:ext>
            </a:extLst>
          </p:cNvPr>
          <p:cNvSpPr/>
          <p:nvPr/>
        </p:nvSpPr>
        <p:spPr>
          <a:xfrm>
            <a:off x="1223979" y="2273653"/>
            <a:ext cx="4654591" cy="772815"/>
          </a:xfrm>
          <a:prstGeom prst="rect">
            <a:avLst/>
          </a:prstGeom>
          <a:solidFill>
            <a:srgbClr val="CC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4A4A4A"/>
                </a:solidFill>
              </a:rPr>
              <a:t>Application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F736D36-ED3D-419A-A734-ADF481756C02}"/>
              </a:ext>
            </a:extLst>
          </p:cNvPr>
          <p:cNvSpPr/>
          <p:nvPr/>
        </p:nvSpPr>
        <p:spPr>
          <a:xfrm>
            <a:off x="1223978" y="5092561"/>
            <a:ext cx="4654591" cy="772815"/>
          </a:xfrm>
          <a:prstGeom prst="rect">
            <a:avLst/>
          </a:prstGeom>
          <a:solidFill>
            <a:srgbClr val="CC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4A4A4A"/>
                </a:solidFill>
              </a:rPr>
              <a:t>Circuits / Devices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CE54EC6-9A63-4E4A-AF66-5910DA1EBCCB}"/>
              </a:ext>
            </a:extLst>
          </p:cNvPr>
          <p:cNvSpPr/>
          <p:nvPr/>
        </p:nvSpPr>
        <p:spPr>
          <a:xfrm>
            <a:off x="1223979" y="4178162"/>
            <a:ext cx="1404048" cy="772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CPU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FAC5B12-8416-4862-A805-DD92E393DD89}"/>
              </a:ext>
            </a:extLst>
          </p:cNvPr>
          <p:cNvSpPr/>
          <p:nvPr/>
        </p:nvSpPr>
        <p:spPr>
          <a:xfrm>
            <a:off x="2849250" y="4178162"/>
            <a:ext cx="1404048" cy="772815"/>
          </a:xfrm>
          <a:prstGeom prst="rect">
            <a:avLst/>
          </a:prstGeom>
          <a:solidFill>
            <a:srgbClr val="CC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4A4A4A"/>
                </a:solidFill>
              </a:rPr>
              <a:t>Memory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81546FA-EA03-4B86-80BF-8222CB4EA79E}"/>
              </a:ext>
            </a:extLst>
          </p:cNvPr>
          <p:cNvSpPr/>
          <p:nvPr/>
        </p:nvSpPr>
        <p:spPr>
          <a:xfrm>
            <a:off x="4474521" y="4178162"/>
            <a:ext cx="1404048" cy="772815"/>
          </a:xfrm>
          <a:prstGeom prst="rect">
            <a:avLst/>
          </a:prstGeom>
          <a:solidFill>
            <a:srgbClr val="CC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4A4A4A"/>
                </a:solidFill>
              </a:rPr>
              <a:t>I/O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73CAFAD-9F3A-4D7F-BE03-08571B779E3E}"/>
              </a:ext>
            </a:extLst>
          </p:cNvPr>
          <p:cNvSpPr/>
          <p:nvPr/>
        </p:nvSpPr>
        <p:spPr>
          <a:xfrm>
            <a:off x="1223978" y="3239184"/>
            <a:ext cx="4654591" cy="772815"/>
          </a:xfrm>
          <a:prstGeom prst="rect">
            <a:avLst/>
          </a:prstGeom>
          <a:solidFill>
            <a:srgbClr val="CC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4A4A4A"/>
                </a:solidFill>
              </a:rPr>
              <a:t>OS / Drivers</a:t>
            </a:r>
          </a:p>
        </p:txBody>
      </p:sp>
      <p:sp>
        <p:nvSpPr>
          <p:cNvPr id="100" name="Detail Box"/>
          <p:cNvSpPr>
            <a:spLocks noGrp="1"/>
          </p:cNvSpPr>
          <p:nvPr/>
        </p:nvSpPr>
        <p:spPr>
          <a:xfrm>
            <a:off x="6096000" y="2203007"/>
            <a:ext cx="5588000" cy="3511993"/>
          </a:xfrm>
          <a:prstGeom prst="rect">
            <a:avLst/>
          </a:prstGeom>
          <a:noFill/>
        </p:spPr>
        <p:txBody>
          <a:bodyPr wrap="square" lIns="91440" tIns="45720" rIns="91440" bIns="45720"/>
          <a:lstStyle/>
          <a:p>
            <a:pPr>
              <a:buNone/>
            </a:pPr>
            <a:r>
              <a:rPr lang="en-US" sz="1600" b="1" dirty="0"/>
              <a:t>The contract between software and CPU</a:t>
            </a:r>
          </a:p>
          <a:p>
            <a:pPr marL="228600" indent="-228600">
              <a:buFont typeface="Arial"/>
              <a:buChar char="•"/>
            </a:pPr>
            <a:r>
              <a:rPr lang="en-US" sz="1600" dirty="0"/>
              <a:t>Defines the instructions a CPU can execute (add, load, jump…)</a:t>
            </a:r>
          </a:p>
          <a:p>
            <a:pPr marL="228600" indent="-228600">
              <a:buFont typeface="Arial"/>
              <a:buChar char="•"/>
            </a:pPr>
            <a:r>
              <a:rPr lang="en-US" sz="1600" dirty="0"/>
              <a:t>Compiled code targets a specific ISA — binary only runs on matching hardware</a:t>
            </a:r>
          </a:p>
          <a:p>
            <a:pPr>
              <a:buNone/>
            </a:pPr>
            <a:r>
              <a:rPr lang="en-US" sz="1400" dirty="0"/>
              <a:t> </a:t>
            </a:r>
          </a:p>
          <a:p>
            <a:pPr>
              <a:buNone/>
            </a:pPr>
            <a:r>
              <a:rPr lang="en-US" sz="1600" b="1" dirty="0"/>
              <a:t>Common ISAs</a:t>
            </a:r>
          </a:p>
          <a:p>
            <a:pPr marL="228600" indent="-228600">
              <a:buFont typeface="Arial"/>
              <a:buChar char="•"/>
            </a:pPr>
            <a:r>
              <a:rPr lang="en-US" sz="1600" dirty="0"/>
              <a:t>x86-64 — servers, desktops, most cloud VMs</a:t>
            </a:r>
          </a:p>
          <a:p>
            <a:pPr marL="228600" indent="-228600">
              <a:buFont typeface="Arial"/>
              <a:buChar char="•"/>
            </a:pPr>
            <a:r>
              <a:rPr lang="en-US" sz="1600" dirty="0"/>
              <a:t>ARM — mobile, Apple Silicon, AWS Graviton</a:t>
            </a:r>
          </a:p>
          <a:p>
            <a:pPr>
              <a:buNone/>
            </a:pPr>
            <a:r>
              <a:rPr lang="en-US" sz="1400" dirty="0"/>
              <a:t> </a:t>
            </a:r>
          </a:p>
          <a:p>
            <a:pPr>
              <a:buNone/>
            </a:pPr>
            <a:r>
              <a:rPr lang="en-US" sz="1600" b="1" dirty="0"/>
              <a:t>Architecture implication</a:t>
            </a:r>
          </a:p>
          <a:p>
            <a:pPr marL="228600" indent="-228600">
              <a:buFont typeface="Arial"/>
              <a:buChar char="•"/>
            </a:pPr>
            <a:r>
              <a:rPr lang="en-US" sz="1600" dirty="0"/>
              <a:t>Deployment target affects build pipeline (cross-compile, container-based images)</a:t>
            </a:r>
          </a:p>
          <a:p>
            <a:pPr marL="228600" indent="-228600">
              <a:buFont typeface="Arial"/>
              <a:buChar char="•"/>
            </a:pPr>
            <a:r>
              <a:rPr lang="en-US" sz="1600" dirty="0"/>
              <a:t>JVM / .NET CLR use a virtual ISA — runtime translates to native hardware</a:t>
            </a:r>
          </a:p>
        </p:txBody>
      </p:sp>
    </p:spTree>
    <p:extLst>
      <p:ext uri="{BB962C8B-B14F-4D97-AF65-F5344CB8AC3E}">
        <p14:creationId xmlns:p14="http://schemas.microsoft.com/office/powerpoint/2010/main" val="522270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D941B-369E-4544-8F9F-1B6044433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Memory: Process Isolation vs. Shared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A11BA25-3A3A-4D7B-85FE-2F2177BAE1F3}"/>
              </a:ext>
            </a:extLst>
          </p:cNvPr>
          <p:cNvSpPr/>
          <p:nvPr/>
        </p:nvSpPr>
        <p:spPr>
          <a:xfrm>
            <a:off x="1223979" y="2273653"/>
            <a:ext cx="4654591" cy="772815"/>
          </a:xfrm>
          <a:prstGeom prst="rect">
            <a:avLst/>
          </a:prstGeom>
          <a:solidFill>
            <a:srgbClr val="CC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999999"/>
                </a:solidFill>
              </a:rPr>
              <a:t>Application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F736D36-ED3D-419A-A734-ADF481756C02}"/>
              </a:ext>
            </a:extLst>
          </p:cNvPr>
          <p:cNvSpPr/>
          <p:nvPr/>
        </p:nvSpPr>
        <p:spPr>
          <a:xfrm>
            <a:off x="1223978" y="5092561"/>
            <a:ext cx="4654591" cy="772815"/>
          </a:xfrm>
          <a:prstGeom prst="rect">
            <a:avLst/>
          </a:prstGeom>
          <a:solidFill>
            <a:srgbClr val="CC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999999"/>
                </a:solidFill>
              </a:rPr>
              <a:t>Circuits / Devices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CE54EC6-9A63-4E4A-AF66-5910DA1EBCCB}"/>
              </a:ext>
            </a:extLst>
          </p:cNvPr>
          <p:cNvSpPr/>
          <p:nvPr/>
        </p:nvSpPr>
        <p:spPr>
          <a:xfrm>
            <a:off x="1223979" y="4178162"/>
            <a:ext cx="1404048" cy="772815"/>
          </a:xfrm>
          <a:prstGeom prst="rect">
            <a:avLst/>
          </a:prstGeom>
          <a:solidFill>
            <a:srgbClr val="CC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999999"/>
                </a:solidFill>
              </a:rPr>
              <a:t>CPU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FAC5B12-8416-4862-A805-DD92E393DD89}"/>
              </a:ext>
            </a:extLst>
          </p:cNvPr>
          <p:cNvSpPr/>
          <p:nvPr/>
        </p:nvSpPr>
        <p:spPr>
          <a:xfrm>
            <a:off x="2849250" y="4178162"/>
            <a:ext cx="1404048" cy="772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Memory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81546FA-EA03-4B86-80BF-8222CB4EA79E}"/>
              </a:ext>
            </a:extLst>
          </p:cNvPr>
          <p:cNvSpPr/>
          <p:nvPr/>
        </p:nvSpPr>
        <p:spPr>
          <a:xfrm>
            <a:off x="4474521" y="4178162"/>
            <a:ext cx="1404048" cy="772815"/>
          </a:xfrm>
          <a:prstGeom prst="rect">
            <a:avLst/>
          </a:prstGeom>
          <a:solidFill>
            <a:srgbClr val="CC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999999"/>
                </a:solidFill>
              </a:rPr>
              <a:t>I/O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73CAFAD-9F3A-4D7F-BE03-08571B779E3E}"/>
              </a:ext>
            </a:extLst>
          </p:cNvPr>
          <p:cNvSpPr/>
          <p:nvPr/>
        </p:nvSpPr>
        <p:spPr>
          <a:xfrm>
            <a:off x="1223978" y="3239184"/>
            <a:ext cx="4654591" cy="772815"/>
          </a:xfrm>
          <a:prstGeom prst="rect">
            <a:avLst/>
          </a:prstGeom>
          <a:solidFill>
            <a:srgbClr val="CC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999999"/>
                </a:solidFill>
              </a:rPr>
              <a:t>OS / Drivers</a:t>
            </a:r>
          </a:p>
        </p:txBody>
      </p:sp>
      <p:sp>
        <p:nvSpPr>
          <p:cNvPr id="100" name="Detail Box"/>
          <p:cNvSpPr>
            <a:spLocks noGrp="1"/>
          </p:cNvSpPr>
          <p:nvPr/>
        </p:nvSpPr>
        <p:spPr>
          <a:xfrm>
            <a:off x="6096000" y="2273653"/>
            <a:ext cx="5588000" cy="4318000"/>
          </a:xfrm>
          <a:prstGeom prst="rect">
            <a:avLst/>
          </a:prstGeom>
          <a:noFill/>
        </p:spPr>
        <p:txBody>
          <a:bodyPr wrap="square" lIns="91440" tIns="45720" rIns="91440" bIns="45720"/>
          <a:lstStyle/>
          <a:p>
            <a:pPr>
              <a:buNone/>
            </a:pPr>
            <a:r>
              <a:rPr lang="en-US" sz="1600" b="1" dirty="0"/>
              <a:t>Process memory isolation (default)</a:t>
            </a:r>
          </a:p>
          <a:p>
            <a:pPr marL="228600" indent="-228600">
              <a:buFont typeface="Arial"/>
              <a:buChar char="•"/>
            </a:pPr>
            <a:r>
              <a:rPr lang="en-US" sz="1600" dirty="0"/>
              <a:t>Each process gets its own private address space</a:t>
            </a:r>
          </a:p>
          <a:p>
            <a:pPr marL="228600" indent="-228600">
              <a:buFont typeface="Arial"/>
              <a:buChar char="•"/>
            </a:pPr>
            <a:r>
              <a:rPr lang="en-US" sz="1600" dirty="0"/>
              <a:t>OS prevents one process from reading another’s memory</a:t>
            </a:r>
          </a:p>
          <a:p>
            <a:pPr marL="228600" indent="-228600">
              <a:buFont typeface="Arial"/>
              <a:buChar char="•"/>
            </a:pPr>
            <a:r>
              <a:rPr lang="en-US" sz="1600" dirty="0"/>
              <a:t>Crash in one process doesn’t corrupt others</a:t>
            </a:r>
          </a:p>
          <a:p>
            <a:pPr>
              <a:buNone/>
            </a:pPr>
            <a:r>
              <a:rPr lang="en-US" sz="1400" dirty="0"/>
              <a:t> </a:t>
            </a:r>
          </a:p>
          <a:p>
            <a:pPr>
              <a:buNone/>
            </a:pPr>
            <a:r>
              <a:rPr lang="en-US" sz="1600" b="1" dirty="0"/>
              <a:t>Shared memory (explicit IPC mechanism)</a:t>
            </a:r>
          </a:p>
          <a:p>
            <a:pPr marL="228600" indent="-228600">
              <a:buFont typeface="Arial"/>
              <a:buChar char="•"/>
            </a:pPr>
            <a:r>
              <a:rPr lang="en-US" sz="1600" dirty="0"/>
              <a:t>Processes can map a common region — fast, zero-copy communication</a:t>
            </a:r>
          </a:p>
          <a:p>
            <a:pPr marL="228600" indent="-228600">
              <a:buFont typeface="Arial"/>
              <a:buChar char="•"/>
            </a:pPr>
            <a:r>
              <a:rPr lang="en-US" sz="1600" dirty="0"/>
              <a:t>Requires synchronization — race conditions if uncoordinated</a:t>
            </a:r>
          </a:p>
          <a:p>
            <a:pPr>
              <a:buNone/>
            </a:pPr>
            <a:r>
              <a:rPr lang="en-US" sz="1400" dirty="0"/>
              <a:t> </a:t>
            </a:r>
          </a:p>
          <a:p>
            <a:pPr>
              <a:buNone/>
            </a:pPr>
            <a:r>
              <a:rPr lang="en-US" sz="1600" b="1" dirty="0"/>
              <a:t>Architecture implication</a:t>
            </a:r>
          </a:p>
          <a:p>
            <a:pPr marL="228600" indent="-228600">
              <a:buFont typeface="Arial"/>
              <a:buChar char="•"/>
            </a:pPr>
            <a:r>
              <a:rPr lang="en-US" sz="1600" dirty="0"/>
              <a:t>Isolation = safer, easier to reason about; shared memory = performance + coordination cost</a:t>
            </a:r>
          </a:p>
          <a:p>
            <a:pPr marL="228600" indent="-228600">
              <a:buFont typeface="Arial"/>
              <a:buChar char="•"/>
            </a:pPr>
            <a:r>
              <a:rPr lang="en-US" sz="1600" dirty="0"/>
              <a:t>Ties directly to concurrency quality attributes later in this course</a:t>
            </a:r>
          </a:p>
        </p:txBody>
      </p:sp>
    </p:spTree>
    <p:extLst>
      <p:ext uri="{BB962C8B-B14F-4D97-AF65-F5344CB8AC3E}">
        <p14:creationId xmlns:p14="http://schemas.microsoft.com/office/powerpoint/2010/main" val="238729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D941B-369E-4544-8F9F-1B6044433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I/O: Blocking vs. Non-Blocking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A11BA25-3A3A-4D7B-85FE-2F2177BAE1F3}"/>
              </a:ext>
            </a:extLst>
          </p:cNvPr>
          <p:cNvSpPr/>
          <p:nvPr/>
        </p:nvSpPr>
        <p:spPr>
          <a:xfrm>
            <a:off x="1223979" y="2273653"/>
            <a:ext cx="4654591" cy="772815"/>
          </a:xfrm>
          <a:prstGeom prst="rect">
            <a:avLst/>
          </a:prstGeom>
          <a:solidFill>
            <a:srgbClr val="CC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999999"/>
                </a:solidFill>
              </a:rPr>
              <a:t>Application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F736D36-ED3D-419A-A734-ADF481756C02}"/>
              </a:ext>
            </a:extLst>
          </p:cNvPr>
          <p:cNvSpPr/>
          <p:nvPr/>
        </p:nvSpPr>
        <p:spPr>
          <a:xfrm>
            <a:off x="1223978" y="5092561"/>
            <a:ext cx="4654591" cy="772815"/>
          </a:xfrm>
          <a:prstGeom prst="rect">
            <a:avLst/>
          </a:prstGeom>
          <a:solidFill>
            <a:srgbClr val="CC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999999"/>
                </a:solidFill>
              </a:rPr>
              <a:t>Circuits / Devices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CE54EC6-9A63-4E4A-AF66-5910DA1EBCCB}"/>
              </a:ext>
            </a:extLst>
          </p:cNvPr>
          <p:cNvSpPr/>
          <p:nvPr/>
        </p:nvSpPr>
        <p:spPr>
          <a:xfrm>
            <a:off x="1223979" y="4178162"/>
            <a:ext cx="1404048" cy="772815"/>
          </a:xfrm>
          <a:prstGeom prst="rect">
            <a:avLst/>
          </a:prstGeom>
          <a:solidFill>
            <a:srgbClr val="CC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999999"/>
                </a:solidFill>
              </a:rPr>
              <a:t>CPU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FAC5B12-8416-4862-A805-DD92E393DD89}"/>
              </a:ext>
            </a:extLst>
          </p:cNvPr>
          <p:cNvSpPr/>
          <p:nvPr/>
        </p:nvSpPr>
        <p:spPr>
          <a:xfrm>
            <a:off x="2849250" y="4178162"/>
            <a:ext cx="1404048" cy="772815"/>
          </a:xfrm>
          <a:prstGeom prst="rect">
            <a:avLst/>
          </a:prstGeom>
          <a:solidFill>
            <a:srgbClr val="CC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999999"/>
                </a:solidFill>
              </a:rPr>
              <a:t>Memory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81546FA-EA03-4B86-80BF-8222CB4EA79E}"/>
              </a:ext>
            </a:extLst>
          </p:cNvPr>
          <p:cNvSpPr/>
          <p:nvPr/>
        </p:nvSpPr>
        <p:spPr>
          <a:xfrm>
            <a:off x="4474521" y="4178162"/>
            <a:ext cx="1404048" cy="772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I/O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73CAFAD-9F3A-4D7F-BE03-08571B779E3E}"/>
              </a:ext>
            </a:extLst>
          </p:cNvPr>
          <p:cNvSpPr/>
          <p:nvPr/>
        </p:nvSpPr>
        <p:spPr>
          <a:xfrm>
            <a:off x="1223978" y="3239184"/>
            <a:ext cx="4654591" cy="772815"/>
          </a:xfrm>
          <a:prstGeom prst="rect">
            <a:avLst/>
          </a:prstGeom>
          <a:solidFill>
            <a:srgbClr val="CC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999999"/>
                </a:solidFill>
              </a:rPr>
              <a:t>OS / Drivers</a:t>
            </a:r>
          </a:p>
        </p:txBody>
      </p:sp>
      <p:sp>
        <p:nvSpPr>
          <p:cNvPr id="100" name="Detail Box"/>
          <p:cNvSpPr>
            <a:spLocks noGrp="1"/>
          </p:cNvSpPr>
          <p:nvPr/>
        </p:nvSpPr>
        <p:spPr>
          <a:xfrm>
            <a:off x="6096000" y="2273653"/>
            <a:ext cx="5588000" cy="4318000"/>
          </a:xfrm>
          <a:prstGeom prst="rect">
            <a:avLst/>
          </a:prstGeom>
          <a:noFill/>
        </p:spPr>
        <p:txBody>
          <a:bodyPr wrap="square" lIns="91440" tIns="45720" rIns="91440" bIns="45720"/>
          <a:lstStyle/>
          <a:p>
            <a:pPr>
              <a:buNone/>
            </a:pPr>
            <a:r>
              <a:rPr lang="en-US" sz="1600" b="1" dirty="0"/>
              <a:t>Blocking I/O (synchronous)</a:t>
            </a:r>
          </a:p>
          <a:p>
            <a:pPr marL="228600" indent="-228600">
              <a:buFont typeface="Arial"/>
              <a:buChar char="•"/>
            </a:pPr>
            <a:r>
              <a:rPr lang="en-US" sz="1600" dirty="0"/>
              <a:t>Thread waits — doing nothing — until the I/O completes</a:t>
            </a:r>
          </a:p>
          <a:p>
            <a:pPr marL="228600" indent="-228600">
              <a:buFont typeface="Arial"/>
              <a:buChar char="•"/>
            </a:pPr>
            <a:r>
              <a:rPr lang="en-US" sz="1600" dirty="0"/>
              <a:t>Simple to code; wastes CPU cycles at scale</a:t>
            </a:r>
          </a:p>
          <a:p>
            <a:pPr>
              <a:buNone/>
            </a:pPr>
            <a:r>
              <a:rPr lang="en-US" sz="1400" dirty="0"/>
              <a:t> </a:t>
            </a:r>
          </a:p>
          <a:p>
            <a:pPr>
              <a:buNone/>
            </a:pPr>
            <a:r>
              <a:rPr lang="en-US" sz="1600" b="1" dirty="0"/>
              <a:t>Non-blocking I/O (asynchronous)</a:t>
            </a:r>
          </a:p>
          <a:p>
            <a:pPr marL="228600" indent="-228600">
              <a:buFont typeface="Arial"/>
              <a:buChar char="•"/>
            </a:pPr>
            <a:r>
              <a:rPr lang="en-US" sz="1600" dirty="0"/>
              <a:t>Thread issues request and moves on; callback/event fires on completion</a:t>
            </a:r>
          </a:p>
          <a:p>
            <a:pPr marL="228600" indent="-228600">
              <a:buFont typeface="Arial"/>
              <a:buChar char="•"/>
            </a:pPr>
            <a:r>
              <a:rPr lang="en-US" sz="1600" dirty="0"/>
              <a:t>Higher throughput; more complex control flow</a:t>
            </a:r>
          </a:p>
          <a:p>
            <a:pPr marL="228600" indent="-228600">
              <a:buFont typeface="Arial"/>
              <a:buChar char="•"/>
            </a:pPr>
            <a:r>
              <a:rPr lang="en-US" sz="1600" dirty="0"/>
              <a:t>Basis of event-driven architectures (Node.js, nginx, reactive frameworks)</a:t>
            </a:r>
          </a:p>
          <a:p>
            <a:pPr>
              <a:buNone/>
            </a:pPr>
            <a:r>
              <a:rPr lang="en-US" sz="1400" dirty="0"/>
              <a:t> </a:t>
            </a:r>
          </a:p>
          <a:p>
            <a:pPr>
              <a:buNone/>
            </a:pPr>
            <a:r>
              <a:rPr lang="en-US" sz="1600" b="1" dirty="0"/>
              <a:t>Architecture implication</a:t>
            </a:r>
          </a:p>
          <a:p>
            <a:pPr marL="228600" indent="-228600">
              <a:buFont typeface="Arial"/>
              <a:buChar char="•"/>
            </a:pPr>
            <a:r>
              <a:rPr lang="en-US" sz="1600" dirty="0"/>
              <a:t>I/O model shapes your concurrency strategy</a:t>
            </a:r>
          </a:p>
          <a:p>
            <a:pPr marL="228600" indent="-228600">
              <a:buFont typeface="Arial"/>
              <a:buChar char="•"/>
            </a:pPr>
            <a:r>
              <a:rPr lang="en-US" sz="1600" dirty="0"/>
              <a:t>I/O is orders of magnitude slower than CPU — it’s almost always the bottleneck</a:t>
            </a:r>
          </a:p>
        </p:txBody>
      </p:sp>
    </p:spTree>
    <p:extLst>
      <p:ext uri="{BB962C8B-B14F-4D97-AF65-F5344CB8AC3E}">
        <p14:creationId xmlns:p14="http://schemas.microsoft.com/office/powerpoint/2010/main" val="1347892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3783E-64C3-FBB1-5AD6-241CB81E9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EDCCAA1-543F-7EE6-EE02-D049C5C2E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Code to CPU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7BC0A6-C1B9-915E-2E05-B3E2BC9F238F}"/>
              </a:ext>
            </a:extLst>
          </p:cNvPr>
          <p:cNvSpPr/>
          <p:nvPr/>
        </p:nvSpPr>
        <p:spPr>
          <a:xfrm>
            <a:off x="3647582" y="2083805"/>
            <a:ext cx="2269721" cy="311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Application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1471A6-9FF3-D1B7-5B2A-212DADACA4FB}"/>
              </a:ext>
            </a:extLst>
          </p:cNvPr>
          <p:cNvSpPr txBox="1"/>
          <p:nvPr/>
        </p:nvSpPr>
        <p:spPr>
          <a:xfrm>
            <a:off x="5917302" y="2083805"/>
            <a:ext cx="2515396" cy="307777"/>
          </a:xfrm>
          <a:prstGeom prst="rect">
            <a:avLst/>
          </a:prstGeom>
          <a:solidFill>
            <a:schemeClr val="tx1"/>
          </a:solidFill>
          <a:ln w="15875"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dirty="0">
                <a:solidFill>
                  <a:schemeClr val="bg1"/>
                </a:solidFill>
                <a:latin typeface="Consolas"/>
              </a:rPr>
              <a:t>if (a == 0 &amp;&amp; b != 0)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3D51C44-7889-0F60-8046-B01677A70619}"/>
              </a:ext>
            </a:extLst>
          </p:cNvPr>
          <p:cNvSpPr/>
          <p:nvPr/>
        </p:nvSpPr>
        <p:spPr>
          <a:xfrm>
            <a:off x="3647582" y="2555949"/>
            <a:ext cx="2269720" cy="954107"/>
          </a:xfrm>
          <a:prstGeom prst="rect">
            <a:avLst/>
          </a:prstGeom>
          <a:solidFill>
            <a:schemeClr val="accent1">
              <a:alpha val="9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JVM Bytecode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561767A-EF68-44C1-E5A4-E7C61BE2DDA1}"/>
              </a:ext>
            </a:extLst>
          </p:cNvPr>
          <p:cNvSpPr txBox="1"/>
          <p:nvPr/>
        </p:nvSpPr>
        <p:spPr>
          <a:xfrm>
            <a:off x="5917301" y="2555949"/>
            <a:ext cx="2515397" cy="954107"/>
          </a:xfrm>
          <a:prstGeom prst="rect">
            <a:avLst/>
          </a:prstGeom>
          <a:solidFill>
            <a:schemeClr val="tx1"/>
          </a:solidFill>
          <a:ln w="15875"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chemeClr val="bg1"/>
                </a:solidFill>
                <a:latin typeface="Consolas"/>
              </a:rPr>
              <a:t>iload</a:t>
            </a:r>
            <a:r>
              <a:rPr lang="en-US" sz="1400" dirty="0">
                <a:solidFill>
                  <a:schemeClr val="bg1"/>
                </a:solidFill>
                <a:latin typeface="Consolas"/>
              </a:rPr>
              <a:t> a</a:t>
            </a:r>
          </a:p>
          <a:p>
            <a:r>
              <a:rPr lang="en-US" sz="1400" dirty="0" err="1">
                <a:solidFill>
                  <a:schemeClr val="bg1"/>
                </a:solidFill>
                <a:latin typeface="Consolas"/>
              </a:rPr>
              <a:t>ifne</a:t>
            </a:r>
            <a:r>
              <a:rPr lang="en-US" sz="1400" dirty="0">
                <a:solidFill>
                  <a:schemeClr val="bg1"/>
                </a:solidFill>
                <a:latin typeface="Consolas"/>
              </a:rPr>
              <a:t> SKIP</a:t>
            </a:r>
          </a:p>
          <a:p>
            <a:r>
              <a:rPr lang="en-US" sz="1400" dirty="0" err="1">
                <a:solidFill>
                  <a:schemeClr val="bg1"/>
                </a:solidFill>
                <a:latin typeface="Consolas"/>
              </a:rPr>
              <a:t>iload</a:t>
            </a:r>
            <a:r>
              <a:rPr lang="en-US" sz="1400" dirty="0">
                <a:solidFill>
                  <a:schemeClr val="bg1"/>
                </a:solidFill>
                <a:latin typeface="Consolas"/>
              </a:rPr>
              <a:t> b</a:t>
            </a:r>
          </a:p>
          <a:p>
            <a:r>
              <a:rPr lang="en-US" sz="1400" dirty="0" err="1">
                <a:solidFill>
                  <a:schemeClr val="bg1"/>
                </a:solidFill>
                <a:latin typeface="Consolas"/>
              </a:rPr>
              <a:t>ifeq</a:t>
            </a:r>
            <a:r>
              <a:rPr lang="en-US" sz="1400" dirty="0">
                <a:solidFill>
                  <a:schemeClr val="bg1"/>
                </a:solidFill>
                <a:latin typeface="Consolas"/>
              </a:rPr>
              <a:t> SKIP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5B89162-52B0-9E0D-57FC-144B0A2131E7}"/>
              </a:ext>
            </a:extLst>
          </p:cNvPr>
          <p:cNvSpPr/>
          <p:nvPr/>
        </p:nvSpPr>
        <p:spPr>
          <a:xfrm>
            <a:off x="3647582" y="3704107"/>
            <a:ext cx="2254007" cy="9541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Machine Language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3071815-AC1A-4B28-695D-20AFAFCAFF24}"/>
              </a:ext>
            </a:extLst>
          </p:cNvPr>
          <p:cNvSpPr txBox="1"/>
          <p:nvPr/>
        </p:nvSpPr>
        <p:spPr>
          <a:xfrm>
            <a:off x="5901589" y="3704107"/>
            <a:ext cx="2531110" cy="954107"/>
          </a:xfrm>
          <a:prstGeom prst="rect">
            <a:avLst/>
          </a:prstGeom>
          <a:solidFill>
            <a:schemeClr val="tx1"/>
          </a:solidFill>
          <a:ln w="15875"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dirty="0">
                <a:solidFill>
                  <a:schemeClr val="bg1"/>
                </a:solidFill>
                <a:latin typeface="Consolas"/>
              </a:rPr>
              <a:t>CMP [a], 0</a:t>
            </a:r>
          </a:p>
          <a:p>
            <a:pPr>
              <a:buNone/>
            </a:pPr>
            <a:r>
              <a:rPr lang="en-US" sz="1400" dirty="0">
                <a:solidFill>
                  <a:schemeClr val="bg1"/>
                </a:solidFill>
                <a:latin typeface="Consolas"/>
              </a:rPr>
              <a:t>JNE SKIP</a:t>
            </a:r>
          </a:p>
          <a:p>
            <a:pPr>
              <a:buNone/>
            </a:pPr>
            <a:r>
              <a:rPr lang="en-US" sz="1400" dirty="0">
                <a:solidFill>
                  <a:schemeClr val="bg1"/>
                </a:solidFill>
                <a:latin typeface="Consolas"/>
              </a:rPr>
              <a:t>CMP [b], 0</a:t>
            </a:r>
          </a:p>
          <a:p>
            <a:pPr>
              <a:buNone/>
            </a:pPr>
            <a:r>
              <a:rPr lang="en-US" sz="1400" dirty="0">
                <a:solidFill>
                  <a:schemeClr val="bg1"/>
                </a:solidFill>
                <a:latin typeface="Consolas"/>
              </a:rPr>
              <a:t>JE SKIP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07DA2E4-B515-9BB1-E574-CD201B29E656}"/>
              </a:ext>
            </a:extLst>
          </p:cNvPr>
          <p:cNvGrpSpPr/>
          <p:nvPr/>
        </p:nvGrpSpPr>
        <p:grpSpPr>
          <a:xfrm>
            <a:off x="3647582" y="4737599"/>
            <a:ext cx="4896837" cy="1303915"/>
            <a:chOff x="2452864" y="4646159"/>
            <a:chExt cx="4896837" cy="1303915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40C4079E-FF7F-EEF8-BF0D-B592D0D8EFE6}"/>
                </a:ext>
              </a:extLst>
            </p:cNvPr>
            <p:cNvSpPr/>
            <p:nvPr/>
          </p:nvSpPr>
          <p:spPr>
            <a:xfrm>
              <a:off x="2452864" y="4743872"/>
              <a:ext cx="2254007" cy="10860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Circuit</a:t>
              </a:r>
            </a:p>
          </p:txBody>
        </p: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6263F97B-01B4-9D10-55D7-7B528804D5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86181" y="4646159"/>
              <a:ext cx="2763520" cy="1303915"/>
            </a:xfrm>
            <a:prstGeom prst="rect">
              <a:avLst/>
            </a:prstGeom>
            <a:ln w="15875">
              <a:noFill/>
            </a:ln>
          </p:spPr>
        </p:pic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4728F7D-359D-6201-D607-EF83B17E0025}"/>
                </a:ext>
              </a:extLst>
            </p:cNvPr>
            <p:cNvSpPr/>
            <p:nvPr/>
          </p:nvSpPr>
          <p:spPr>
            <a:xfrm>
              <a:off x="4706871" y="4743872"/>
              <a:ext cx="2531110" cy="108609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24757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40" grpId="0" animBg="1"/>
      <p:bldP spid="41" grpId="0" animBg="1"/>
      <p:bldP spid="46" grpId="0" animBg="1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87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B493117E-AA4D-47C2-82B5-234759B341CD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91af90c6-1a8e-41a9-aa5a-c0140b02bf42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13102</TotalTime>
  <Words>912</Words>
  <Application>Microsoft Office PowerPoint</Application>
  <PresentationFormat>Widescreen</PresentationFormat>
  <Paragraphs>160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Consolas</vt:lpstr>
      <vt:lpstr>Retrospect</vt:lpstr>
      <vt:lpstr>Computer Architecture</vt:lpstr>
      <vt:lpstr>Fundamentals</vt:lpstr>
      <vt:lpstr>Von Neumann Architecture &amp; Bottleneck</vt:lpstr>
      <vt:lpstr>Today your software on a computer … looks like this</vt:lpstr>
      <vt:lpstr>OS / Drivers: The Abstraction Layer</vt:lpstr>
      <vt:lpstr>Instruction Set Architecture (ISA)</vt:lpstr>
      <vt:lpstr>Memory: Process Isolation vs. Shared</vt:lpstr>
      <vt:lpstr>I/O: Blocking vs. Non-Blocking</vt:lpstr>
      <vt:lpstr>From Code to CPU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Kal Rabb</dc:creator>
  <cp:lastModifiedBy>Christopher Wake</cp:lastModifiedBy>
  <cp:revision>54</cp:revision>
  <dcterms:created xsi:type="dcterms:W3CDTF">2020-05-19T12:08:22Z</dcterms:created>
  <dcterms:modified xsi:type="dcterms:W3CDTF">2026-08-27T16:21:43Z</dcterms:modified>
</cp:coreProperties>
</file>